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70" r:id="rId3"/>
    <p:sldId id="269" r:id="rId4"/>
    <p:sldId id="257" r:id="rId5"/>
    <p:sldId id="268" r:id="rId6"/>
    <p:sldId id="260" r:id="rId7"/>
    <p:sldId id="278" r:id="rId8"/>
    <p:sldId id="279" r:id="rId9"/>
    <p:sldId id="263" r:id="rId10"/>
    <p:sldId id="259" r:id="rId11"/>
    <p:sldId id="271" r:id="rId12"/>
    <p:sldId id="261" r:id="rId13"/>
    <p:sldId id="272" r:id="rId14"/>
    <p:sldId id="274" r:id="rId15"/>
    <p:sldId id="273" r:id="rId16"/>
    <p:sldId id="276" r:id="rId17"/>
    <p:sldId id="277" r:id="rId18"/>
    <p:sldId id="275" r:id="rId19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6089"/>
    <a:srgbClr val="D1D253"/>
    <a:srgbClr val="B90222"/>
    <a:srgbClr val="FB8D00"/>
    <a:srgbClr val="B11E88"/>
    <a:srgbClr val="935369"/>
    <a:srgbClr val="EA8F23"/>
    <a:srgbClr val="C33E3E"/>
    <a:srgbClr val="51795D"/>
    <a:srgbClr val="77AA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BFC68-DB89-4D1F-816B-6B4715B67C61}" type="datetimeFigureOut">
              <a:rPr lang="sl-SI" smtClean="0"/>
              <a:t>18. 11. 2020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313E55-0EE4-4139-92C4-2417A25833CF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8425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313E55-0EE4-4139-92C4-2417A25833CF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7672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D820-2E8E-45AB-98CE-7B32C44DC8F4}" type="datetime1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94918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81BE-E897-46EA-9706-0FEFBEA3F0AD}" type="datetime1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23485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69593-1C9C-44FA-8622-674DCA867F39}" type="datetime1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07975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1A4E0-16A8-4007-B032-45B1A9AC303E}" type="datetime1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587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FF644-8213-4FB0-9C7F-E85321CE498E}" type="datetime1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42504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8EA15-720A-4DF3-8E1A-13339565479E}" type="datetime1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06018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66F3B-DC0A-42D9-9454-D60C4C201B83}" type="datetime1">
              <a:rPr lang="sl-SI" smtClean="0"/>
              <a:t>18. 11. 2020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8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280C6-F261-48F2-B8E2-072DBCF5DC14}" type="datetime1">
              <a:rPr lang="sl-SI" smtClean="0"/>
              <a:t>18. 11. 2020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27485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0C2E-30CD-42C1-9F79-573A25114D08}" type="datetime1">
              <a:rPr lang="sl-SI" smtClean="0"/>
              <a:t>18. 11. 2020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824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44FE9-4D2F-478A-B8FF-A041A2028BAB}" type="datetime1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1836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0704D-B6F0-4E25-B696-518A0D0327B9}" type="datetime1">
              <a:rPr lang="sl-SI" smtClean="0"/>
              <a:t>18. 11. 2020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50597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33E00-D2A9-442A-8A22-7D7CA1EDA41F}" type="datetime1">
              <a:rPr lang="sl-SI" smtClean="0"/>
              <a:t>18. 11. 2020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B95D2-4C23-431C-823A-63CE03D503C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9883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3.pn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5" Type="http://schemas.openxmlformats.org/officeDocument/2006/relationships/image" Target="../media/image3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7.m4a"/><Relationship Id="rId1" Type="http://schemas.microsoft.com/office/2007/relationships/media" Target="../media/media17.m4a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545" y="535517"/>
            <a:ext cx="6010275" cy="5753100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47990" y="1583178"/>
            <a:ext cx="5356143" cy="4154393"/>
          </a:xfrm>
          <a:prstGeom prst="rect">
            <a:avLst/>
          </a:prstGeom>
        </p:spPr>
      </p:pic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25235BE3-C301-4BF5-A77E-0AB2FCE2DA6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53677" y="2812774"/>
            <a:ext cx="1232452" cy="123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72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2280" y="1718736"/>
            <a:ext cx="4876800" cy="3457575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90599" y="2573448"/>
            <a:ext cx="37253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Obleka na obleki,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kje ima telo?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Kdor skuša ga odkriti,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oči ga zapeko. 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ČEBULA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C8DF99A6-AB8F-4D86-B9A2-E7E41B4A38B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27410" y="697208"/>
            <a:ext cx="1684870" cy="1684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800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ovezana sli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216" y="1472522"/>
            <a:ext cx="6402784" cy="422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ravokotnik 2"/>
          <p:cNvSpPr/>
          <p:nvPr/>
        </p:nvSpPr>
        <p:spPr>
          <a:xfrm>
            <a:off x="965200" y="2614768"/>
            <a:ext cx="5020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Rad se zajček z njim sladka,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mamica ga v juho da,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če pa zobek imaš zdrav,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tudi tebi pride prav. 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KORENČEK</a:t>
            </a:r>
          </a:p>
        </p:txBody>
      </p:sp>
      <p:pic>
        <p:nvPicPr>
          <p:cNvPr id="2" name="Posnet zvok">
            <a:hlinkClick r:id="" action="ppaction://media"/>
            <a:extLst>
              <a:ext uri="{FF2B5EF4-FFF2-40B4-BE49-F238E27FC236}">
                <a16:creationId xmlns:a16="http://schemas.microsoft.com/office/drawing/2014/main" id="{69D1928F-55E0-41E5-9BC4-CF0A92B599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3447" y="3544737"/>
            <a:ext cx="1364974" cy="13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1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56734" y="2589368"/>
            <a:ext cx="486833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Sprva belo kot sneg,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potem zeleno kot trava,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nazadnje rdeče kot kri,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kaj je to? </a:t>
            </a:r>
            <a:endParaRPr lang="sl-SI" sz="32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127" y="1003691"/>
            <a:ext cx="3951074" cy="376927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ČEŠNJA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8D2DC89E-F5F5-4D6F-B6B9-28F6731D9B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0195" y="1301397"/>
            <a:ext cx="1586932" cy="158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0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89916" y="2600867"/>
            <a:ext cx="40562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Sonce ga kuha,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roka trga,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noga tlači,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usta užijejo. 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120" y="1372659"/>
            <a:ext cx="4425171" cy="376052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GROZDJE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A37DCE2-FBE9-445E-8997-27673D3A25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31027" y="2313671"/>
            <a:ext cx="1878496" cy="187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1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69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65201" y="2563968"/>
            <a:ext cx="3911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Belo krilce je razpela,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 v pripeki je čepela,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 je krilce izgubila,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rdečo kapico dobila. 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014" y="1520825"/>
            <a:ext cx="5175986" cy="3412916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JAGODA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16C700B6-EE17-4836-A3A0-32D2FAF5FDC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35825" y="3429000"/>
            <a:ext cx="1749287" cy="1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84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3150" y="2583934"/>
            <a:ext cx="237757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Rdeče hlače,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belo meso,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črna duša,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kaj je to? </a:t>
            </a:r>
            <a:endParaRPr lang="sl-SI" sz="32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0750" y="1161782"/>
            <a:ext cx="4999671" cy="38970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JABOLKO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109152DE-BB47-4B4D-B1DC-ED4FA356033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23206" y="2276061"/>
            <a:ext cx="1895061" cy="1895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73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3150" y="2583934"/>
            <a:ext cx="3502113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/>
              <a:t>Treti jih, pomeni, </a:t>
            </a:r>
          </a:p>
          <a:p>
            <a:r>
              <a:rPr lang="sl-SI" sz="3200" dirty="0"/>
              <a:t>probleme reševati, </a:t>
            </a:r>
            <a:br>
              <a:rPr lang="sl-SI" sz="3200" dirty="0"/>
            </a:br>
            <a:r>
              <a:rPr lang="sl-SI" sz="3200" dirty="0"/>
              <a:t>za zimo pa jih mora </a:t>
            </a:r>
          </a:p>
          <a:p>
            <a:r>
              <a:rPr lang="sl-SI" sz="3200" dirty="0"/>
              <a:t>veverica zbrati.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43" y="1161782"/>
            <a:ext cx="4169884" cy="3897050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OREHI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177DEA5-4D99-4AFB-88FA-EA76B7EC797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112678" y="2160104"/>
            <a:ext cx="1692965" cy="169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010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4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73150" y="2583934"/>
            <a:ext cx="4115550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/>
              <a:t>Lahko je črn ali rdeč </a:t>
            </a:r>
          </a:p>
          <a:p>
            <a:r>
              <a:rPr lang="sl-SI" sz="3200" dirty="0"/>
              <a:t>ta gozdni sadež, </a:t>
            </a:r>
            <a:br>
              <a:rPr lang="sl-SI" sz="3200" dirty="0"/>
            </a:br>
            <a:r>
              <a:rPr lang="sl-SI" sz="3200" dirty="0"/>
              <a:t>njegov razredčen sirup </a:t>
            </a:r>
          </a:p>
          <a:p>
            <a:r>
              <a:rPr lang="sl-SI" sz="3200" dirty="0"/>
              <a:t>rada pije mladež.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43" y="2044670"/>
            <a:ext cx="4169884" cy="2131273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BOROVNICE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76E1EF6A-D384-4D99-A683-3810AAE149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4922" y="1024253"/>
            <a:ext cx="1689130" cy="168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10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2944167" y="3387189"/>
            <a:ext cx="77573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VIR: http://buckinkotek.mobile.mojforum.si/buckinkotek-post-473.html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3731" y="1994375"/>
            <a:ext cx="7069642" cy="769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23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958268" y="2652636"/>
            <a:ext cx="364112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Deklica rdeča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pod zemljo se skrila,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zunaj šopek pustila. 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3749" y="1308629"/>
            <a:ext cx="4374976" cy="380469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REDKVICA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9A7F00F2-BA5D-4F77-9642-2AD8005B13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21741" y="825671"/>
            <a:ext cx="1569660" cy="156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40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07534" y="2611445"/>
            <a:ext cx="45889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Vsak otrok ve, kaj je sol,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 besede je le pol,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če prideneš k njej še ata,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 ti pride ven … </a:t>
            </a:r>
            <a:endParaRPr lang="sl-SI" sz="32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73072" y="1243459"/>
            <a:ext cx="4436785" cy="3961415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SOLATA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06276FD9-0EB5-4764-98AC-0D67D5F4A6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64948" y="719203"/>
            <a:ext cx="2062103" cy="2062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55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2106" y="1933394"/>
            <a:ext cx="5122164" cy="2852114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1031028" y="2585327"/>
            <a:ext cx="3338799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 prekli se pne,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cveti in se vije,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ko dozori,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 v srajčico skrije. </a:t>
            </a:r>
            <a:endParaRPr lang="sl-SI" sz="32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FIŽOL</a:t>
            </a:r>
          </a:p>
        </p:txBody>
      </p:sp>
      <p:pic>
        <p:nvPicPr>
          <p:cNvPr id="4" name="Posnet zvok">
            <a:hlinkClick r:id="" action="ppaction://media"/>
            <a:extLst>
              <a:ext uri="{FF2B5EF4-FFF2-40B4-BE49-F238E27FC236}">
                <a16:creationId xmlns:a16="http://schemas.microsoft.com/office/drawing/2014/main" id="{46F323CC-9577-4F16-990E-29E348F7F48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682755" y="808384"/>
            <a:ext cx="1603512" cy="16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55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8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6001" y="2606302"/>
            <a:ext cx="49191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V mladosti je lepo zelena,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v starosti zlatorumena,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pod skorjo hčerkic sto ima,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no kdo to mamico pozna? 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74523" y="1394354"/>
            <a:ext cx="4409464" cy="3616941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BUČA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803E9CE6-910D-4DAF-BD6C-4D34BBB217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17010" y="1120893"/>
            <a:ext cx="1383323" cy="138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4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0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2748" y="1677306"/>
            <a:ext cx="3433748" cy="3416666"/>
          </a:xfrm>
          <a:prstGeom prst="rect">
            <a:avLst/>
          </a:prstGeom>
        </p:spPr>
      </p:pic>
      <p:sp>
        <p:nvSpPr>
          <p:cNvPr id="2" name="Pravokotnik 1"/>
          <p:cNvSpPr/>
          <p:nvPr/>
        </p:nvSpPr>
        <p:spPr>
          <a:xfrm>
            <a:off x="982133" y="2539427"/>
            <a:ext cx="539326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 nezrel je, je zelen,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 soncem vsak dan bolj rumen, kadar polno dozori,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rdeč je, pa še jezen ni. </a:t>
            </a:r>
            <a:endParaRPr lang="sl-SI" sz="3200" dirty="0"/>
          </a:p>
        </p:txBody>
      </p:sp>
      <p:sp>
        <p:nvSpPr>
          <p:cNvPr id="5" name="PoljeZBesedilom 4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PARADIŽNIK</a:t>
            </a:r>
          </a:p>
        </p:txBody>
      </p:sp>
      <p:pic>
        <p:nvPicPr>
          <p:cNvPr id="3" name="Posnet zvok">
            <a:hlinkClick r:id="" action="ppaction://media"/>
            <a:extLst>
              <a:ext uri="{FF2B5EF4-FFF2-40B4-BE49-F238E27FC236}">
                <a16:creationId xmlns:a16="http://schemas.microsoft.com/office/drawing/2014/main" id="{8A2039BD-632D-47EC-8D53-472EC8A775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48795" y="850701"/>
            <a:ext cx="1653209" cy="16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8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6001" y="2606302"/>
            <a:ext cx="578673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Po barvi se kar s travo zlije.</a:t>
            </a:r>
            <a:br>
              <a:rPr lang="pl-PL" sz="3200" dirty="0"/>
            </a:br>
            <a:r>
              <a:rPr lang="pl-PL" sz="3200" dirty="0"/>
              <a:t>Še kraljična ga na postelji odkrije.</a:t>
            </a:r>
            <a:br>
              <a:rPr lang="pl-PL" sz="3200" dirty="0"/>
            </a:br>
            <a:r>
              <a:rPr lang="pl-PL" sz="3200" dirty="0"/>
              <a:t>Olupijo se najprej stroki,</a:t>
            </a:r>
            <a:br>
              <a:rPr lang="pl-PL" sz="3200" dirty="0"/>
            </a:br>
            <a:r>
              <a:rPr lang="pl-PL" sz="3200" dirty="0"/>
              <a:t>potem za kuho je pri roki.  </a:t>
            </a:r>
            <a:endParaRPr lang="sl-SI" sz="32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1419119"/>
            <a:ext cx="4409464" cy="3567410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GRAH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04348FF9-1A80-4400-932F-4DABC62ADE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70712" y="816921"/>
            <a:ext cx="1560443" cy="156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75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6001" y="2606302"/>
            <a:ext cx="578673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/>
              <a:t>Čuden sad ima oči,</a:t>
            </a:r>
            <a:br>
              <a:rPr lang="sl-SI" sz="3200" dirty="0"/>
            </a:br>
            <a:r>
              <a:rPr lang="sl-SI" sz="3200" dirty="0"/>
              <a:t>kmet na kose ga nareže</a:t>
            </a:r>
            <a:br>
              <a:rPr lang="sl-SI" sz="3200" dirty="0"/>
            </a:br>
            <a:r>
              <a:rPr lang="sl-SI" sz="3200" dirty="0"/>
              <a:t>in jih v zemljo položi.</a:t>
            </a:r>
            <a:br>
              <a:rPr lang="sl-SI" sz="3200" dirty="0"/>
            </a:br>
            <a:r>
              <a:rPr lang="sl-SI" sz="3200" dirty="0"/>
              <a:t>Na jesen mu to zaleže,</a:t>
            </a:r>
            <a:br>
              <a:rPr lang="sl-SI" sz="3200" dirty="0"/>
            </a:br>
            <a:r>
              <a:rPr lang="sl-SI" sz="3200" dirty="0"/>
              <a:t>ker iz njih spet sad dobi.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3" y="1771015"/>
            <a:ext cx="4409464" cy="286361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KROMPIR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8C6640B0-7B63-42FC-9B51-3890F8FE99E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51740" y="909623"/>
            <a:ext cx="1722783" cy="1722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36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87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535" y="1431293"/>
            <a:ext cx="4716872" cy="3699508"/>
          </a:xfrm>
          <a:prstGeom prst="rect">
            <a:avLst/>
          </a:prstGeom>
        </p:spPr>
      </p:pic>
      <p:sp>
        <p:nvSpPr>
          <p:cNvPr id="3" name="Pravokotnik 2"/>
          <p:cNvSpPr/>
          <p:nvPr/>
        </p:nvSpPr>
        <p:spPr>
          <a:xfrm>
            <a:off x="973666" y="2580903"/>
            <a:ext cx="385233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 širni dobravi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 glava pri glavi: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učene nobene,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neumne nobene, </a:t>
            </a:r>
          </a:p>
          <a:p>
            <a:r>
              <a:rPr lang="sl-SI" sz="3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vse so zelene. </a:t>
            </a:r>
            <a:endParaRPr lang="sl-SI" sz="3200" dirty="0"/>
          </a:p>
        </p:txBody>
      </p:sp>
      <p:sp>
        <p:nvSpPr>
          <p:cNvPr id="4" name="PoljeZBesedilom 3"/>
          <p:cNvSpPr txBox="1"/>
          <p:nvPr/>
        </p:nvSpPr>
        <p:spPr>
          <a:xfrm>
            <a:off x="6900333" y="5215467"/>
            <a:ext cx="3818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l-SI" sz="5400" dirty="0"/>
              <a:t>ZELJE</a:t>
            </a:r>
          </a:p>
        </p:txBody>
      </p:sp>
      <p:pic>
        <p:nvPicPr>
          <p:cNvPr id="5" name="Posnet zvok">
            <a:hlinkClick r:id="" action="ppaction://media"/>
            <a:extLst>
              <a:ext uri="{FF2B5EF4-FFF2-40B4-BE49-F238E27FC236}">
                <a16:creationId xmlns:a16="http://schemas.microsoft.com/office/drawing/2014/main" id="{71A1D3AE-533A-40B1-93B5-C554DBAF03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71041" y="1864236"/>
            <a:ext cx="1613452" cy="16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7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360</Words>
  <Application>Microsoft Office PowerPoint</Application>
  <PresentationFormat>Širokozaslonsko</PresentationFormat>
  <Paragraphs>73</Paragraphs>
  <Slides>18</Slides>
  <Notes>1</Notes>
  <HiddenSlides>0</HiddenSlides>
  <MMClips>17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Officeova tema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Klavdija Štrancar</dc:creator>
  <cp:lastModifiedBy>Sabina Brumen</cp:lastModifiedBy>
  <cp:revision>20</cp:revision>
  <dcterms:created xsi:type="dcterms:W3CDTF">2018-12-01T19:32:10Z</dcterms:created>
  <dcterms:modified xsi:type="dcterms:W3CDTF">2020-11-18T19:38:13Z</dcterms:modified>
</cp:coreProperties>
</file>