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57" r:id="rId3"/>
    <p:sldId id="272" r:id="rId4"/>
    <p:sldId id="273" r:id="rId5"/>
    <p:sldId id="271" r:id="rId6"/>
    <p:sldId id="274" r:id="rId7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706" autoAdjust="0"/>
  </p:normalViewPr>
  <p:slideViewPr>
    <p:cSldViewPr snapToGrid="0">
      <p:cViewPr varScale="1">
        <p:scale>
          <a:sx n="115" d="100"/>
          <a:sy n="115" d="100"/>
        </p:scale>
        <p:origin x="372" y="12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1D37249-BF0A-4EA4-ADBB-BE29D5C2403B}" type="datetime1">
              <a:rPr lang="sl-SI" smtClean="0"/>
              <a:t>4. 02. 2022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98501B-77B5-4365-9881-C6E19A3C1E4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01AE12-9E75-460D-B6EF-FDA5F78B7112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C8BD8E7-1312-41F3-99C4-6DA5AF891969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5030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2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53277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3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70086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4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05894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5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540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C8BD8E7-1312-41F3-99C4-6DA5AF891969}" type="slidenum">
              <a:rPr lang="sl-SI" smtClean="0"/>
              <a:t>6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062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rtlCol="0"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rtlCol="0"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6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4A2CE28-DC02-4EDF-B12D-94DDCFEED308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EB7CA9-6C79-44FA-B691-0DB9B850D283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 s sli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otnik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9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1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14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 noProof="0" smtClean="0"/>
              <a:t>Kliknite ikono, če želite dodati sliko</a:t>
            </a:r>
            <a:endParaRPr lang="sl-SI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/>
            </a:lvl1pPr>
            <a:lvl5pPr>
              <a:defRPr/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6918E0A-FA60-4CA4-9DE6-FCDAAB98CCCC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ava odseka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rtlCol="0"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F50BD70-7C6B-4939-80D4-D59E7D42EEEB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5ED67-8DBC-4AC8-992B-F7DBA60BCDC1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0038AF-E135-42C7-A131-C702AE10F9D9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rtlCol="0" anchor="b">
            <a:normAutofit/>
          </a:bodyPr>
          <a:lstStyle>
            <a:lvl1pPr>
              <a:defRPr sz="3000"/>
            </a:lvl1pPr>
          </a:lstStyle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 rtlCol="0"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82DE62-E37A-45D9-84E4-2D4386F42DBB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l-SI" noProof="0" dirty="0" smtClean="0"/>
              <a:t>Uredite slog naslova matrice</a:t>
            </a:r>
            <a:endParaRPr lang="sl-SI" noProof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 smtClean="0"/>
              <a:t>Uredite sloge besedila matrice</a:t>
            </a:r>
          </a:p>
          <a:p>
            <a:pPr lvl="1" rtl="0"/>
            <a:r>
              <a:rPr lang="sl-SI" noProof="0" dirty="0" smtClean="0"/>
              <a:t>Druga raven</a:t>
            </a:r>
          </a:p>
          <a:p>
            <a:pPr lvl="2" rtl="0"/>
            <a:r>
              <a:rPr lang="sl-SI" noProof="0" dirty="0" smtClean="0"/>
              <a:t>Tretja raven</a:t>
            </a:r>
          </a:p>
          <a:p>
            <a:pPr lvl="3" rtl="0"/>
            <a:r>
              <a:rPr lang="sl-SI" noProof="0" dirty="0" smtClean="0"/>
              <a:t>Četrta raven</a:t>
            </a:r>
          </a:p>
          <a:p>
            <a:pPr lvl="4" rtl="0"/>
            <a:r>
              <a:rPr lang="sl-SI" noProof="0" dirty="0" smtClean="0"/>
              <a:t>Peta raven</a:t>
            </a:r>
            <a:endParaRPr lang="sl-SI" noProof="0" dirty="0"/>
          </a:p>
        </p:txBody>
      </p:sp>
      <p:sp>
        <p:nvSpPr>
          <p:cNvPr id="7" name="Pravokotnik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pPr rtl="0"/>
            <a:r>
              <a:rPr lang="sl-SI" noProof="0" dirty="0" smtClean="0"/>
              <a:t>Dodajte nogo</a:t>
            </a:r>
            <a:endParaRPr lang="sl-SI" noProof="0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5B340B31-ADF7-482C-943F-A583F68FE3F0}" type="datetime1">
              <a:rPr lang="sl-SI" noProof="0" smtClean="0"/>
              <a:t>4. 02. 2022</a:t>
            </a:fld>
            <a:endParaRPr lang="sl-SI" noProof="0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pPr rtl="0"/>
            <a:fld id="{E31375A4-56A4-47D6-9801-1991572033F7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GiQaabX3_o&amp;ab_channel=Kurzgesagt%E2%80%93InaNutshel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GxDv7XybSo&amp;ab_channel=ScientistsAgainstMyth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sl-SI" b="1" dirty="0" smtClean="0"/>
              <a:t>EVOLUCIJA ČLOVEKA</a:t>
            </a:r>
            <a:endParaRPr lang="sl-SI" b="1" dirty="0"/>
          </a:p>
        </p:txBody>
      </p:sp>
      <p:pic>
        <p:nvPicPr>
          <p:cNvPr id="7" name="Označba mesta za sliko 6" descr="Dve osebi, ki dvigujeta uteži"/>
          <p:cNvPicPr>
            <a:picLocks noGrp="1" noChangeAspect="1"/>
          </p:cNvPicPr>
          <p:nvPr>
            <p:ph type="pic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pic>
        <p:nvPicPr>
          <p:cNvPr id="8" name="Označba mesta za sliko 7" descr="Posnetek jabolka Granny Smith in merilnega traku od blizu "/>
          <p:cNvPicPr>
            <a:picLocks noGrp="1" noChangeAspect="1"/>
          </p:cNvPicPr>
          <p:nvPr>
            <p:ph type="pic" idx="1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 b="19"/>
          <a:stretch/>
        </p:blipFill>
        <p:spPr/>
      </p:pic>
      <p:pic>
        <p:nvPicPr>
          <p:cNvPr id="9" name="Označba mesta za sliko 8" descr="Moški in ženska, ki tečeta po dvoranski tekaški stezi"/>
          <p:cNvPicPr>
            <a:picLocks noGrp="1" noChangeAspect="1"/>
          </p:cNvPicPr>
          <p:nvPr>
            <p:ph type="pic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" b="39"/>
          <a:stretch/>
        </p:blipFill>
        <p:spPr/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sl-SI" dirty="0" smtClean="0"/>
              <a:t>Biologija 9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49"/>
          <a:stretch/>
        </p:blipFill>
        <p:spPr>
          <a:xfrm>
            <a:off x="4084320" y="1"/>
            <a:ext cx="4023360" cy="475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r>
              <a:rPr lang="sl-SI" b="1" dirty="0"/>
              <a:t>EVOLUCIJA ČLOVEKA </a:t>
            </a:r>
            <a:r>
              <a:rPr lang="sl-SI" sz="1300" b="1" dirty="0">
                <a:hlinkClick r:id="rId3"/>
              </a:rPr>
              <a:t>https://</a:t>
            </a:r>
            <a:r>
              <a:rPr lang="sl-SI" sz="1300" b="1" dirty="0" smtClean="0">
                <a:hlinkClick r:id="rId3"/>
              </a:rPr>
              <a:t>www.youtube.com/watch?v=dGiQaabX3_o&amp;ab_channel=Kurzgesagt%E2%80%93InaNutshell</a:t>
            </a:r>
            <a:r>
              <a:rPr lang="sl-SI" sz="1300" b="1" dirty="0" smtClean="0"/>
              <a:t/>
            </a:r>
            <a:br>
              <a:rPr lang="sl-SI" sz="1300" b="1" dirty="0" smtClean="0"/>
            </a:br>
            <a:endParaRPr lang="sl-SI" sz="1300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0" y="1143000"/>
            <a:ext cx="12192000" cy="4457700"/>
          </a:xfrm>
        </p:spPr>
        <p:txBody>
          <a:bodyPr rtlCol="0"/>
          <a:lstStyle/>
          <a:p>
            <a:pPr rtl="0"/>
            <a:r>
              <a:rPr lang="sl-SI" dirty="0" smtClean="0">
                <a:solidFill>
                  <a:schemeClr val="tx2"/>
                </a:solidFill>
              </a:rPr>
              <a:t>Pred </a:t>
            </a:r>
            <a:r>
              <a:rPr lang="sl-SI" b="1" dirty="0" smtClean="0">
                <a:solidFill>
                  <a:schemeClr val="tx2"/>
                </a:solidFill>
              </a:rPr>
              <a:t>65 milijoni let </a:t>
            </a:r>
            <a:r>
              <a:rPr lang="sl-SI" dirty="0" smtClean="0">
                <a:solidFill>
                  <a:schemeClr val="tx2"/>
                </a:solidFill>
              </a:rPr>
              <a:t>naj bi se razvil zadnji </a:t>
            </a:r>
            <a:r>
              <a:rPr lang="sl-SI" b="1" dirty="0" smtClean="0">
                <a:solidFill>
                  <a:schemeClr val="tx2"/>
                </a:solidFill>
              </a:rPr>
              <a:t>skupni prednik primatov</a:t>
            </a:r>
            <a:r>
              <a:rPr lang="sl-SI" dirty="0" smtClean="0">
                <a:solidFill>
                  <a:schemeClr val="tx2"/>
                </a:solidFill>
              </a:rPr>
              <a:t>, med katere uvrščamo tudi človeka</a:t>
            </a:r>
          </a:p>
          <a:p>
            <a:pPr rtl="0"/>
            <a:endParaRPr lang="sl-SI" dirty="0" smtClean="0">
              <a:solidFill>
                <a:schemeClr val="tx2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23" y="1471251"/>
            <a:ext cx="9226397" cy="503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/>
          <a:lstStyle/>
          <a:p>
            <a:pPr rtl="0"/>
            <a:r>
              <a:rPr lang="sl-SI" b="1" dirty="0" smtClean="0"/>
              <a:t>EVOLUCIJA ČLOVEKA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0" y="1142999"/>
            <a:ext cx="12192000" cy="5432367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chemeClr val="tx2"/>
                </a:solidFill>
              </a:rPr>
              <a:t>Pred </a:t>
            </a:r>
            <a:r>
              <a:rPr lang="sl-SI" b="1" dirty="0" smtClean="0">
                <a:solidFill>
                  <a:schemeClr val="tx2"/>
                </a:solidFill>
              </a:rPr>
              <a:t>65 milijoni let </a:t>
            </a:r>
            <a:r>
              <a:rPr lang="sl-SI" dirty="0" smtClean="0">
                <a:solidFill>
                  <a:schemeClr val="tx2"/>
                </a:solidFill>
              </a:rPr>
              <a:t>naj bi se razvil zadnji </a:t>
            </a:r>
            <a:r>
              <a:rPr lang="sl-SI" b="1" dirty="0" smtClean="0">
                <a:solidFill>
                  <a:schemeClr val="tx2"/>
                </a:solidFill>
              </a:rPr>
              <a:t>skupni prednik primatov</a:t>
            </a:r>
            <a:r>
              <a:rPr lang="sl-SI" dirty="0" smtClean="0">
                <a:solidFill>
                  <a:schemeClr val="tx2"/>
                </a:solidFill>
              </a:rPr>
              <a:t>, med katere uvrščamo tudi človeka</a:t>
            </a:r>
          </a:p>
          <a:p>
            <a:pPr rtl="0"/>
            <a:r>
              <a:rPr lang="sl-SI" b="1" dirty="0" smtClean="0">
                <a:solidFill>
                  <a:schemeClr val="tx2"/>
                </a:solidFill>
              </a:rPr>
              <a:t>SKUPNE ZNAČILNOSTI PRIMATOV:</a:t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b="1" dirty="0" smtClean="0">
                <a:solidFill>
                  <a:schemeClr val="tx2"/>
                </a:solidFill>
              </a:rPr>
              <a:t/>
            </a:r>
            <a:br>
              <a:rPr lang="sl-SI" b="1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gibljivi prsti (prijemanje)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občutljive blazinice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nohti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razvitost vida (najpomembnejši čut)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oči na sprednjem delu glave (prostorska predstavljivost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in  ocenjevanje razdalj)</a:t>
            </a:r>
            <a:br>
              <a:rPr lang="sl-SI" dirty="0" smtClean="0">
                <a:solidFill>
                  <a:schemeClr val="tx2"/>
                </a:solidFill>
              </a:rPr>
            </a:br>
            <a:r>
              <a:rPr lang="sl-SI" dirty="0" smtClean="0">
                <a:solidFill>
                  <a:schemeClr val="tx2"/>
                </a:solidFill>
              </a:rPr>
              <a:t>manj razvit voh</a:t>
            </a:r>
            <a:endParaRPr lang="sl-SI" b="1" dirty="0">
              <a:solidFill>
                <a:schemeClr val="tx2"/>
              </a:solidFill>
            </a:endParaRPr>
          </a:p>
          <a:p>
            <a:pPr rtl="0"/>
            <a:r>
              <a:rPr lang="sl-SI" dirty="0" smtClean="0">
                <a:solidFill>
                  <a:schemeClr val="tx2"/>
                </a:solidFill>
              </a:rPr>
              <a:t>Nam so najbolj sorodni </a:t>
            </a:r>
            <a:r>
              <a:rPr lang="sl-SI" b="1" dirty="0" smtClean="0">
                <a:solidFill>
                  <a:schemeClr val="tx2"/>
                </a:solidFill>
              </a:rPr>
              <a:t>šimpanzi</a:t>
            </a:r>
          </a:p>
          <a:p>
            <a:pPr rtl="0"/>
            <a:r>
              <a:rPr lang="sl-SI" b="1" dirty="0" smtClean="0">
                <a:solidFill>
                  <a:srgbClr val="00B050"/>
                </a:solidFill>
              </a:rPr>
              <a:t>Zadnji skupni </a:t>
            </a:r>
            <a:r>
              <a:rPr lang="sl-SI" b="1" dirty="0" err="1" smtClean="0">
                <a:solidFill>
                  <a:srgbClr val="00B050"/>
                </a:solidFill>
              </a:rPr>
              <a:t>prednih</a:t>
            </a:r>
            <a:r>
              <a:rPr lang="sl-SI" b="1" dirty="0" smtClean="0">
                <a:solidFill>
                  <a:srgbClr val="00B050"/>
                </a:solidFill>
              </a:rPr>
              <a:t> človeka in šimpanza je živel</a:t>
            </a:r>
            <a:br>
              <a:rPr lang="sl-SI" b="1" dirty="0" smtClean="0">
                <a:solidFill>
                  <a:srgbClr val="00B050"/>
                </a:solidFill>
              </a:rPr>
            </a:br>
            <a:r>
              <a:rPr lang="sl-SI" b="1" dirty="0" smtClean="0">
                <a:solidFill>
                  <a:srgbClr val="00B050"/>
                </a:solidFill>
              </a:rPr>
              <a:t>6-7 milijonov let nazaj</a:t>
            </a:r>
          </a:p>
          <a:p>
            <a:pPr rtl="0"/>
            <a:r>
              <a:rPr lang="sl-SI" dirty="0" smtClean="0">
                <a:solidFill>
                  <a:schemeClr val="tx2"/>
                </a:solidFill>
              </a:rPr>
              <a:t>Sorodni so nam tudi </a:t>
            </a:r>
            <a:r>
              <a:rPr lang="sl-SI" b="1" dirty="0" smtClean="0">
                <a:solidFill>
                  <a:srgbClr val="00B050"/>
                </a:solidFill>
              </a:rPr>
              <a:t>giboni, orangutani in gorile</a:t>
            </a:r>
          </a:p>
          <a:p>
            <a:pPr rtl="0"/>
            <a:r>
              <a:rPr lang="sl-SI" dirty="0" smtClean="0">
                <a:solidFill>
                  <a:schemeClr val="tx2"/>
                </a:solidFill>
              </a:rPr>
              <a:t>Nobena od navedenih vrst nima </a:t>
            </a:r>
            <a:r>
              <a:rPr lang="sl-SI" b="1" dirty="0" smtClean="0">
                <a:solidFill>
                  <a:srgbClr val="00B050"/>
                </a:solidFill>
              </a:rPr>
              <a:t>REPA</a:t>
            </a:r>
            <a:endParaRPr lang="sl-SI" dirty="0" smtClean="0">
              <a:solidFill>
                <a:srgbClr val="00B050"/>
              </a:solidFill>
            </a:endParaRPr>
          </a:p>
          <a:p>
            <a:pPr rtl="0"/>
            <a:endParaRPr lang="sl-SI" dirty="0" smtClean="0">
              <a:solidFill>
                <a:schemeClr val="tx2"/>
              </a:solidFill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691" y="1531041"/>
            <a:ext cx="5713309" cy="428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/>
          <a:lstStyle/>
          <a:p>
            <a:pPr rtl="0"/>
            <a:r>
              <a:rPr lang="sl-SI" b="1" dirty="0" smtClean="0"/>
              <a:t>EVOLUCIJA ČLOVEKA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0" y="1142999"/>
            <a:ext cx="12192000" cy="5432367"/>
          </a:xfrm>
        </p:spPr>
        <p:txBody>
          <a:bodyPr rtlCol="0">
            <a:normAutofit/>
          </a:bodyPr>
          <a:lstStyle/>
          <a:p>
            <a:pPr rtl="0"/>
            <a:r>
              <a:rPr lang="sl-SI" dirty="0" smtClean="0">
                <a:solidFill>
                  <a:schemeClr val="tx2"/>
                </a:solidFill>
              </a:rPr>
              <a:t>Od odcepitve od šimpanzov je obstajalo </a:t>
            </a:r>
            <a:r>
              <a:rPr lang="sl-SI" b="1" dirty="0" smtClean="0">
                <a:solidFill>
                  <a:schemeClr val="tx2"/>
                </a:solidFill>
              </a:rPr>
              <a:t>večje število nam sorodnih rodov in vrst</a:t>
            </a:r>
          </a:p>
          <a:p>
            <a:pPr rtl="0"/>
            <a:r>
              <a:rPr lang="sl-SI" dirty="0" smtClean="0">
                <a:solidFill>
                  <a:schemeClr val="tx2"/>
                </a:solidFill>
              </a:rPr>
              <a:t>Preživela je samo vrsta </a:t>
            </a:r>
            <a:r>
              <a:rPr lang="sl-SI" sz="2400" b="1" dirty="0" smtClean="0">
                <a:solidFill>
                  <a:srgbClr val="C00000"/>
                </a:solidFill>
              </a:rPr>
              <a:t>SODOBNI ČLOVEK ali Homo sapiens</a:t>
            </a:r>
          </a:p>
          <a:p>
            <a:r>
              <a:rPr lang="sl-SI" sz="2400" b="1" dirty="0" smtClean="0">
                <a:solidFill>
                  <a:schemeClr val="tx2"/>
                </a:solidFill>
              </a:rPr>
              <a:t>NOVE ZNAČILNOSTI:</a:t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/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dvonožna hoja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krožno žvečenje</a:t>
            </a:r>
            <a:r>
              <a:rPr lang="sl-SI" sz="2400" b="1" dirty="0" smtClean="0">
                <a:solidFill>
                  <a:schemeClr val="tx2"/>
                </a:solidFill>
              </a:rPr>
              <a:t/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2400" b="1" dirty="0" smtClean="0">
                <a:solidFill>
                  <a:srgbClr val="C00000"/>
                </a:solidFill>
              </a:rPr>
              <a:t>razvoj možganov</a:t>
            </a:r>
            <a:r>
              <a:rPr lang="sl-SI" b="1" dirty="0">
                <a:solidFill>
                  <a:srgbClr val="C00000"/>
                </a:solidFill>
              </a:rPr>
              <a:t/>
            </a:r>
            <a:br>
              <a:rPr lang="sl-SI" b="1" dirty="0">
                <a:solidFill>
                  <a:srgbClr val="C00000"/>
                </a:solidFill>
              </a:rPr>
            </a:br>
            <a:r>
              <a:rPr lang="sl-SI" sz="2400" dirty="0">
                <a:solidFill>
                  <a:schemeClr val="tx2"/>
                </a:solidFill>
              </a:rPr>
              <a:t>pokončna </a:t>
            </a:r>
            <a:r>
              <a:rPr lang="sl-SI" sz="2400" dirty="0" smtClean="0">
                <a:solidFill>
                  <a:schemeClr val="tx2"/>
                </a:solidFill>
              </a:rPr>
              <a:t>drža = </a:t>
            </a:r>
            <a:r>
              <a:rPr lang="sl-SI" sz="2400" b="1" dirty="0" smtClean="0">
                <a:solidFill>
                  <a:schemeClr val="tx2"/>
                </a:solidFill>
              </a:rPr>
              <a:t>ključna</a:t>
            </a:r>
          </a:p>
          <a:p>
            <a:endParaRPr lang="sl-SI" sz="2400" b="1" dirty="0">
              <a:solidFill>
                <a:schemeClr val="tx2"/>
              </a:solidFill>
            </a:endParaRPr>
          </a:p>
          <a:p>
            <a:r>
              <a:rPr lang="sl-SI" sz="2400" b="1" dirty="0" smtClean="0">
                <a:solidFill>
                  <a:schemeClr val="tx2"/>
                </a:solidFill>
              </a:rPr>
              <a:t>Pokončna drža </a:t>
            </a:r>
            <a:r>
              <a:rPr lang="sl-SI" sz="2400" dirty="0" smtClean="0">
                <a:solidFill>
                  <a:schemeClr val="tx2"/>
                </a:solidFill>
              </a:rPr>
              <a:t>je omogočala </a:t>
            </a:r>
            <a:br>
              <a:rPr lang="sl-SI" sz="2400" dirty="0" smtClean="0">
                <a:solidFill>
                  <a:schemeClr val="tx2"/>
                </a:solidFill>
              </a:rPr>
            </a:br>
            <a:r>
              <a:rPr lang="sl-SI" sz="2400" dirty="0" smtClean="0">
                <a:solidFill>
                  <a:schemeClr val="tx2"/>
                </a:solidFill>
              </a:rPr>
              <a:t>uporabo </a:t>
            </a:r>
            <a:r>
              <a:rPr lang="sl-SI" sz="2400" b="1" dirty="0" smtClean="0">
                <a:solidFill>
                  <a:schemeClr val="tx2"/>
                </a:solidFill>
              </a:rPr>
              <a:t>sprednjih okončin za</a:t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2400" b="1" dirty="0" smtClean="0">
                <a:solidFill>
                  <a:schemeClr val="tx2"/>
                </a:solidFill>
              </a:rPr>
              <a:t>različna opravila, </a:t>
            </a:r>
            <a:r>
              <a:rPr lang="sl-SI" sz="2400" dirty="0" smtClean="0">
                <a:solidFill>
                  <a:schemeClr val="tx2"/>
                </a:solidFill>
              </a:rPr>
              <a:t>to pa je pospešilo</a:t>
            </a:r>
            <a:r>
              <a:rPr lang="sl-SI" sz="2400" b="1" dirty="0" smtClean="0">
                <a:solidFill>
                  <a:schemeClr val="tx2"/>
                </a:solidFill>
              </a:rPr>
              <a:t/>
            </a:r>
            <a:br>
              <a:rPr lang="sl-SI" sz="2400" b="1" dirty="0" smtClean="0">
                <a:solidFill>
                  <a:schemeClr val="tx2"/>
                </a:solidFill>
              </a:rPr>
            </a:br>
            <a:r>
              <a:rPr lang="sl-SI" sz="2800" b="1" dirty="0" smtClean="0">
                <a:solidFill>
                  <a:srgbClr val="C00000"/>
                </a:solidFill>
              </a:rPr>
              <a:t>razvoj možganov.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888" y="2278309"/>
            <a:ext cx="7013171" cy="3681915"/>
          </a:xfrm>
          <a:prstGeom prst="rect">
            <a:avLst/>
          </a:prstGeom>
        </p:spPr>
      </p:pic>
      <p:cxnSp>
        <p:nvCxnSpPr>
          <p:cNvPr id="6" name="Raven puščični povezovalnik 5"/>
          <p:cNvCxnSpPr/>
          <p:nvPr/>
        </p:nvCxnSpPr>
        <p:spPr>
          <a:xfrm flipH="1">
            <a:off x="1454727" y="4247804"/>
            <a:ext cx="1313411" cy="764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9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866" y="0"/>
            <a:ext cx="9144000" cy="1143000"/>
          </a:xfrm>
        </p:spPr>
        <p:txBody>
          <a:bodyPr rtlCol="0"/>
          <a:lstStyle/>
          <a:p>
            <a:pPr rtl="0"/>
            <a:r>
              <a:rPr lang="sl-SI" dirty="0" smtClean="0"/>
              <a:t>EVOLUCIJA ČLOVEKA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3618808" y="35288"/>
            <a:ext cx="9906000" cy="4462272"/>
          </a:xfrm>
        </p:spPr>
        <p:txBody>
          <a:bodyPr rtlCol="0"/>
          <a:lstStyle/>
          <a:p>
            <a:r>
              <a:rPr lang="sl-SI" sz="1400" dirty="0">
                <a:hlinkClick r:id="rId3"/>
              </a:rPr>
              <a:t>https://</a:t>
            </a:r>
            <a:r>
              <a:rPr lang="sl-SI" sz="1400" dirty="0" smtClean="0">
                <a:hlinkClick r:id="rId3"/>
              </a:rPr>
              <a:t>www.youtube.com/watch?v=SGxDv7XybSo&amp;ab_channel=ScientistsAgainstMyths</a:t>
            </a:r>
            <a:endParaRPr lang="sl-SI" sz="1400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6" b="4727"/>
          <a:stretch/>
        </p:blipFill>
        <p:spPr>
          <a:xfrm>
            <a:off x="829732" y="1178288"/>
            <a:ext cx="10710334" cy="5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1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/>
          <a:lstStyle/>
          <a:p>
            <a:pPr rtl="0"/>
            <a:r>
              <a:rPr lang="sl-SI" b="1" dirty="0" smtClean="0"/>
              <a:t>EVOLUCIJA ČLOVEKA</a:t>
            </a:r>
            <a:endParaRPr lang="sl-SI" b="1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0" y="1142999"/>
            <a:ext cx="12192000" cy="5432367"/>
          </a:xfrm>
        </p:spPr>
        <p:txBody>
          <a:bodyPr rtlCol="0">
            <a:normAutofit/>
          </a:bodyPr>
          <a:lstStyle/>
          <a:p>
            <a:pPr rtl="0"/>
            <a:r>
              <a:rPr lang="sl-SI" sz="2800" b="1" dirty="0" smtClean="0">
                <a:solidFill>
                  <a:srgbClr val="C00000"/>
                </a:solidFill>
              </a:rPr>
              <a:t>REŠEVANJE DELOVNEGA LISTA</a:t>
            </a:r>
          </a:p>
        </p:txBody>
      </p:sp>
    </p:spTree>
    <p:extLst>
      <p:ext uri="{BB962C8B-B14F-4D97-AF65-F5344CB8AC3E}">
        <p14:creationId xmlns:p14="http://schemas.microsoft.com/office/powerpoint/2010/main" val="28928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je in vadba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54_TF02922391" id="{7D1B304A-B13E-438D-A208-934D462AD4D1}" vid="{2390D611-7EF1-40FD-BFD9-85B67D7EE436}"/>
    </a:ext>
  </a:extLst>
</a:theme>
</file>

<file path=ppt/theme/theme2.xml><?xml version="1.0" encoding="utf-8"?>
<a:theme xmlns:a="http://schemas.openxmlformats.org/drawingml/2006/main" name="Officeova 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 zdravja in rekreacije (širokozaslonsko)</Template>
  <TotalTime>28</TotalTime>
  <Words>94</Words>
  <Application>Microsoft Office PowerPoint</Application>
  <PresentationFormat>Širokozaslonsko</PresentationFormat>
  <Paragraphs>27</Paragraphs>
  <Slides>6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Zdravje in vadba 16x9</vt:lpstr>
      <vt:lpstr>EVOLUCIJA ČLOVEKA</vt:lpstr>
      <vt:lpstr>EVOLUCIJA ČLOVEKA https://www.youtube.com/watch?v=dGiQaabX3_o&amp;ab_channel=Kurzgesagt%E2%80%93InaNutshell </vt:lpstr>
      <vt:lpstr>EVOLUCIJA ČLOVEKA</vt:lpstr>
      <vt:lpstr>EVOLUCIJA ČLOVEKA</vt:lpstr>
      <vt:lpstr>EVOLUCIJA ČLOVEKA</vt:lpstr>
      <vt:lpstr>EVOLUCIJA ČLOVEKA</vt:lpstr>
    </vt:vector>
  </TitlesOfParts>
  <Company>MIZS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EVOLUCIJA ČLOVEKA</dc:title>
  <dc:creator>Silvia Valenčič</dc:creator>
  <cp:lastModifiedBy>Silvia Valenčič</cp:lastModifiedBy>
  <cp:revision>4</cp:revision>
  <dcterms:created xsi:type="dcterms:W3CDTF">2022-02-04T09:54:43Z</dcterms:created>
  <dcterms:modified xsi:type="dcterms:W3CDTF">2022-02-04T10:22:45Z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