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1EB6A-9738-45D4-8490-755FDFB5418C}" type="datetimeFigureOut">
              <a:rPr lang="sl-SI"/>
              <a:t>6/23/16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5BF7-6E39-419C-A655-8A642748D468}" type="slidenum">
              <a:rPr lang="sl-SI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85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05BF7-6E39-419C-A655-8A642748D468}" type="slidenum">
              <a:rPr lang="sl-SI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288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922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21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6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22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10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073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10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79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2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69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C281B-EB94-40D2-94D3-A901269AB49F}" type="datetimeFigureOut">
              <a:rPr lang="sl-SI" smtClean="0"/>
              <a:t>6/23/16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3144A-B276-45AA-83F7-F34C283D5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73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aka.ms/RandomTutoria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Pisanje </a:t>
            </a:r>
            <a:r>
              <a:rPr lang="sl-SI" dirty="0" smtClean="0"/>
              <a:t>programa, naključna števila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l-SI" dirty="0"/>
              <a:t>Miroslava Minić</a:t>
            </a:r>
          </a:p>
          <a:p>
            <a:pPr algn="l"/>
            <a:r>
              <a:rPr lang="sl-SI" dirty="0" err="1"/>
              <a:t>Touch</a:t>
            </a:r>
            <a:r>
              <a:rPr lang="sl-SI" dirty="0"/>
              <a:t> </a:t>
            </a:r>
            <a:r>
              <a:rPr lang="sl-SI" dirty="0" err="1"/>
              <a:t>Develop</a:t>
            </a:r>
            <a:endParaRPr lang="sl-SI" dirty="0"/>
          </a:p>
          <a:p>
            <a:pPr algn="l"/>
            <a:r>
              <a:rPr lang="sl-SI" dirty="0"/>
              <a:t>2015/16</a:t>
            </a:r>
          </a:p>
        </p:txBody>
      </p:sp>
    </p:spTree>
    <p:extLst>
      <p:ext uri="{BB962C8B-B14F-4D97-AF65-F5344CB8AC3E}">
        <p14:creationId xmlns:p14="http://schemas.microsoft.com/office/powerpoint/2010/main" val="199884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Pisanje programa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Pisanje programa je skupek navodil, ki jih računalnik razume.</a:t>
            </a:r>
          </a:p>
          <a:p>
            <a:r>
              <a:rPr lang="sl-SI" dirty="0"/>
              <a:t>Pomembno je povedati, kaj želimo narediti </a:t>
            </a:r>
            <a:r>
              <a:rPr lang="sl-SI" dirty="0" smtClean="0"/>
              <a:t>najprej, </a:t>
            </a:r>
            <a:r>
              <a:rPr lang="sl-SI" dirty="0"/>
              <a:t>kaj sledi </a:t>
            </a:r>
            <a:r>
              <a:rPr lang="sl-SI" dirty="0" smtClean="0"/>
              <a:t>(pazimo na </a:t>
            </a:r>
            <a:r>
              <a:rPr lang="sl-SI" dirty="0" err="1" smtClean="0"/>
              <a:t>zaporednje</a:t>
            </a:r>
            <a:r>
              <a:rPr lang="sl-SI" dirty="0" smtClean="0"/>
              <a:t> korakov) …</a:t>
            </a:r>
          </a:p>
          <a:p>
            <a:r>
              <a:rPr lang="sl-SI" dirty="0" smtClean="0"/>
              <a:t>Pisanje </a:t>
            </a:r>
            <a:r>
              <a:rPr lang="sl-SI" dirty="0"/>
              <a:t>programa je podobno izvajanju navodil, npr. kot pri receptu za izdelavo najljubšega obroka.</a:t>
            </a:r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9" y="4331005"/>
            <a:ext cx="4305901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Sintaksa</a:t>
            </a:r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Sintaksa pomeni slovnico, ki je potrebna za pisanje programa.</a:t>
            </a: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28" y="2414894"/>
            <a:ext cx="4061324" cy="17713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2444441"/>
            <a:ext cx="4173582" cy="17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Funkcija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Funkcija vpliva, da se zadeve v programu začnejo dogajati. V funkcijah </a:t>
            </a:r>
          </a:p>
          <a:p>
            <a:pPr marL="0" indent="0">
              <a:buNone/>
            </a:pPr>
            <a:r>
              <a:rPr lang="sl-SI" dirty="0"/>
              <a:t>   uporabljamo parametre.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370781"/>
            <a:ext cx="3553406" cy="14966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714" y="3397257"/>
            <a:ext cx="3310572" cy="14966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393" y="3384019"/>
            <a:ext cx="3350887" cy="15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6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Koordinatni sistem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Uporabljamo naslednji koordinatni sistem: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9981"/>
            <a:ext cx="3276600" cy="21621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959" y="2836681"/>
            <a:ext cx="38576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01" y="2990851"/>
            <a:ext cx="3829050" cy="14668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Dogaja se zunaj programa – npr. ob kliku miške se bo </a:t>
            </a:r>
            <a:r>
              <a:rPr lang="sl-SI" dirty="0" smtClean="0"/>
              <a:t>zgodilo …</a:t>
            </a:r>
            <a:endParaRPr lang="sl-SI" dirty="0"/>
          </a:p>
          <a:p>
            <a:r>
              <a:rPr lang="sl-SI" dirty="0"/>
              <a:t>Pogoji </a:t>
            </a:r>
            <a:r>
              <a:rPr lang="sl-SI" dirty="0" smtClean="0"/>
              <a:t> </a:t>
            </a:r>
            <a:r>
              <a:rPr lang="sl-SI" dirty="0"/>
              <a:t>preverjajo, če so nekatera stanja </a:t>
            </a:r>
            <a:r>
              <a:rPr lang="sl-SI" dirty="0" smtClean="0"/>
              <a:t>izpolnjena …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46" y="310357"/>
            <a:ext cx="3209925" cy="1447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88" y="2990851"/>
            <a:ext cx="3819525" cy="18859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794" y="4722814"/>
            <a:ext cx="35433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3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ZANKE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Zanka omogoča, da se del programa izvaja večkrat, oz. tolikokrat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kot </a:t>
            </a:r>
            <a:r>
              <a:rPr lang="sl-SI" dirty="0"/>
              <a:t>je </a:t>
            </a:r>
            <a:r>
              <a:rPr lang="sl-SI" dirty="0" smtClean="0"/>
              <a:t> </a:t>
            </a:r>
            <a:r>
              <a:rPr lang="sl-SI" dirty="0"/>
              <a:t>potrebno.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9645"/>
            <a:ext cx="3302726" cy="15232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09" y="3188439"/>
            <a:ext cx="3323953" cy="15745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05" y="3188439"/>
            <a:ext cx="3226676" cy="15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NAKLJUČNA ŠTEVILA - RANDOM RANGE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dirty="0"/>
              <a:t>Naključni izbori – pomenijo dogodek, ki ga ne zmoremo predvidevati vnaprej, npr. če vržemo kovanec v zrak. Potem s sigurnostjo ne moremo </a:t>
            </a:r>
            <a:r>
              <a:rPr lang="sl-SI" dirty="0" smtClean="0"/>
              <a:t>trditi, </a:t>
            </a:r>
            <a:r>
              <a:rPr lang="sl-SI" dirty="0"/>
              <a:t>kaj bo padlo </a:t>
            </a:r>
            <a:r>
              <a:rPr lang="sl-SI" dirty="0" smtClean="0"/>
              <a:t>– cifra ali mož.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 descr="kovan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46463"/>
            <a:ext cx="1908661" cy="1684806"/>
          </a:xfrm>
          <a:prstGeom prst="rect">
            <a:avLst/>
          </a:prstGeom>
        </p:spPr>
      </p:pic>
      <p:pic>
        <p:nvPicPr>
          <p:cNvPr id="5" name="Slika 4" descr="random ran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0" y="3249700"/>
            <a:ext cx="5442253" cy="2795500"/>
          </a:xfrm>
          <a:prstGeom prst="rect">
            <a:avLst/>
          </a:prstGeom>
        </p:spPr>
      </p:pic>
      <p:pic>
        <p:nvPicPr>
          <p:cNvPr id="6" name="Slika 5" descr="kovanec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713" y="4287538"/>
            <a:ext cx="2402986" cy="18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RANDOM RANGE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i="1" dirty="0"/>
              <a:t>Funkcija </a:t>
            </a:r>
            <a:r>
              <a:rPr lang="sl-SI" b="1" i="1" dirty="0" err="1"/>
              <a:t>random</a:t>
            </a:r>
            <a:r>
              <a:rPr lang="sl-SI" b="1" i="1" dirty="0"/>
              <a:t> range </a:t>
            </a:r>
            <a:r>
              <a:rPr lang="sl-SI" b="1" dirty="0"/>
              <a:t> </a:t>
            </a:r>
            <a:r>
              <a:rPr lang="sl-SI" dirty="0"/>
              <a:t>– npr. naključno generira števila med 0 in 4. </a:t>
            </a:r>
          </a:p>
        </p:txBody>
      </p:sp>
      <p:pic>
        <p:nvPicPr>
          <p:cNvPr id="4" name="Slika 3" descr="random range med 0 in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001" y="2416406"/>
            <a:ext cx="5525665" cy="272575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18429" y="4859248"/>
            <a:ext cx="7005704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4000" i="1" dirty="0">
                <a:solidFill>
                  <a:srgbClr val="666660"/>
                </a:solidFill>
                <a:latin typeface="Segoe UI Light"/>
                <a:cs typeface="Segoe UI Semibold"/>
              </a:rPr>
              <a:t>Random Tutorial</a:t>
            </a:r>
            <a:r>
              <a:rPr lang="en-US" sz="4000" dirty="0">
                <a:solidFill>
                  <a:srgbClr val="666660"/>
                </a:solidFill>
                <a:latin typeface="Segoe UI Light"/>
                <a:cs typeface="Segoe UI Semibold"/>
              </a:rPr>
              <a:t>:</a:t>
            </a:r>
            <a:endParaRPr lang="sl-SI" sz="4000" dirty="0">
              <a:solidFill>
                <a:srgbClr val="666660"/>
              </a:solidFill>
              <a:latin typeface="Segoe UI Light"/>
              <a:cs typeface="Segoe UI Semibold"/>
            </a:endParaRPr>
          </a:p>
          <a:p>
            <a:r>
              <a:rPr lang="en-US" sz="4000" dirty="0">
                <a:latin typeface="Segoe UI Light"/>
                <a:cs typeface="Segoe UI Semibold"/>
                <a:hlinkClick r:id="rId4"/>
              </a:rPr>
              <a:t>http://aka.ms/RandomTutorial</a:t>
            </a:r>
            <a:endParaRPr lang="sl-SI" sz="4000" dirty="0">
              <a:latin typeface="Segoe UI Light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6615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207</Words>
  <Application>Microsoft Macintosh PowerPoint</Application>
  <PresentationFormat>Custom</PresentationFormat>
  <Paragraphs>30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Officeova tema</vt:lpstr>
      <vt:lpstr>Pisanje programa, naključna števila</vt:lpstr>
      <vt:lpstr>Pisanje programa</vt:lpstr>
      <vt:lpstr>Sintaksa</vt:lpstr>
      <vt:lpstr>Funkcija</vt:lpstr>
      <vt:lpstr>Koordinatni sistem</vt:lpstr>
      <vt:lpstr>PowerPoint Presentation</vt:lpstr>
      <vt:lpstr>ZANKE</vt:lpstr>
      <vt:lpstr>NAKLJUČNA ŠTEVILA - RANDOM RANGE</vt:lpstr>
      <vt:lpstr>RANDOM RANGE</vt:lpstr>
    </vt:vector>
  </TitlesOfParts>
  <Company>OŠ Dobje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Pisanje programa</dc:title>
  <dc:creator>Miroslava Minić</dc:creator>
  <cp:lastModifiedBy>Cedomir Minic</cp:lastModifiedBy>
  <cp:revision>11</cp:revision>
  <dcterms:created xsi:type="dcterms:W3CDTF">2016-06-21T20:56:27Z</dcterms:created>
  <dcterms:modified xsi:type="dcterms:W3CDTF">2016-06-23T11:01:36Z</dcterms:modified>
</cp:coreProperties>
</file>