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6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811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13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11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82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966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735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394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5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645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387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76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9978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88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026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931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825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4426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4555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259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610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735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600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50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8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0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228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65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180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E2C73-7CE0-45C0-B948-C2782F4A4E93}" type="datetimeFigureOut">
              <a:rPr lang="sl-SI" smtClean="0"/>
              <a:t>12. 05. 2019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3B38-20A0-4231-905F-5594CA9A7E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172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1A5EAA-CEF7-4998-814B-140B4BBCD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64763"/>
            <a:ext cx="10379034" cy="992394"/>
          </a:xfrm>
        </p:spPr>
        <p:txBody>
          <a:bodyPr>
            <a:normAutofit/>
          </a:bodyPr>
          <a:lstStyle/>
          <a:p>
            <a:r>
              <a:rPr lang="en-GB" sz="6000" u="sng" dirty="0">
                <a:latin typeface="Castellar" panose="020A0402060406010301" pitchFamily="18" charset="0"/>
              </a:rPr>
              <a:t>THE ROAD </a:t>
            </a:r>
            <a:r>
              <a:rPr lang="en-GB" sz="6000" u="sng" dirty="0" err="1">
                <a:latin typeface="Castellar" panose="020A0402060406010301" pitchFamily="18" charset="0"/>
              </a:rPr>
              <a:t>NOt</a:t>
            </a:r>
            <a:r>
              <a:rPr lang="en-GB" sz="6000" u="sng" dirty="0">
                <a:latin typeface="Castellar" panose="020A0402060406010301" pitchFamily="18" charset="0"/>
              </a:rPr>
              <a:t> TAKEN</a:t>
            </a:r>
            <a:endParaRPr lang="sl-SI" sz="6000" u="sng" dirty="0">
              <a:latin typeface="Castellar" panose="020A0402060406010301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7DB7F28-5787-4139-8A04-B269AC3D2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984172"/>
            <a:ext cx="9001462" cy="650174"/>
          </a:xfrm>
        </p:spPr>
        <p:txBody>
          <a:bodyPr/>
          <a:lstStyle/>
          <a:p>
            <a:r>
              <a:rPr lang="en-GB" dirty="0"/>
              <a:t>By: Robert Frost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E009EA0-5C20-43AD-B018-BF10A9CC5B30}"/>
              </a:ext>
            </a:extLst>
          </p:cNvPr>
          <p:cNvSpPr txBox="1"/>
          <p:nvPr/>
        </p:nvSpPr>
        <p:spPr>
          <a:xfrm>
            <a:off x="9648701" y="5907974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Luka Hauko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9558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D447D-A14F-4F92-A097-99F8ABFE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7612E0-1F2A-4820-B76A-0F274F83F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2915392"/>
            <a:ext cx="11311247" cy="287580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/>
              </a:rPr>
              <a:t>“Poetry is emotion, passion, love, grief - everything that is human.”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3125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D19AE8-B852-4B2F-ABDB-DC0096BF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634836"/>
          </a:xfrm>
        </p:spPr>
        <p:txBody>
          <a:bodyPr>
            <a:normAutofit/>
          </a:bodyPr>
          <a:lstStyle/>
          <a:p>
            <a:r>
              <a:rPr lang="en-GB" sz="2800" b="0" dirty="0"/>
              <a:t>AUTHOR:</a:t>
            </a:r>
            <a:br>
              <a:rPr lang="en-GB" sz="2800" b="0" dirty="0"/>
            </a:br>
            <a:br>
              <a:rPr lang="en-GB" sz="4000" dirty="0"/>
            </a:br>
            <a:r>
              <a:rPr lang="en-GB" sz="4000" dirty="0"/>
              <a:t>ROBERT FROST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E0D7E8-82B3-42C4-8C95-C8D88534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4" y="2244436"/>
            <a:ext cx="10353762" cy="3546764"/>
          </a:xfrm>
        </p:spPr>
        <p:txBody>
          <a:bodyPr/>
          <a:lstStyle/>
          <a:p>
            <a:r>
              <a:rPr lang="en-GB" dirty="0"/>
              <a:t>San Francisco, California (1874)</a:t>
            </a:r>
          </a:p>
          <a:p>
            <a:r>
              <a:rPr lang="en-GB" dirty="0"/>
              <a:t>Grew up in a city </a:t>
            </a:r>
            <a:r>
              <a:rPr lang="en-GB" dirty="0">
                <a:sym typeface="Wingdings" panose="05000000000000000000" pitchFamily="2" charset="2"/>
              </a:rPr>
              <a:t> move into a farm  back to the field of education </a:t>
            </a:r>
          </a:p>
          <a:p>
            <a:pPr marL="0" indent="0">
              <a:buNone/>
            </a:pPr>
            <a:r>
              <a:rPr lang="en-GB" dirty="0"/>
              <a:t>    sailed to England </a:t>
            </a:r>
            <a:r>
              <a:rPr lang="en-GB" dirty="0">
                <a:sym typeface="Wingdings" panose="05000000000000000000" pitchFamily="2" charset="2"/>
              </a:rPr>
              <a:t> WWI back to USA  Pencil Pines in Florida</a:t>
            </a:r>
          </a:p>
          <a:p>
            <a:r>
              <a:rPr lang="en-GB" dirty="0">
                <a:sym typeface="Wingdings" panose="05000000000000000000" pitchFamily="2" charset="2"/>
              </a:rPr>
              <a:t>English teacher</a:t>
            </a:r>
          </a:p>
          <a:p>
            <a:r>
              <a:rPr lang="en-GB" dirty="0">
                <a:sym typeface="Wingdings" panose="05000000000000000000" pitchFamily="2" charset="2"/>
              </a:rPr>
              <a:t>Pulitzer Prize for Poetry</a:t>
            </a:r>
          </a:p>
          <a:p>
            <a:r>
              <a:rPr lang="en-GB" dirty="0">
                <a:sym typeface="Wingdings" panose="05000000000000000000" pitchFamily="2" charset="2"/>
              </a:rPr>
              <a:t>Congressional Gold Medal</a:t>
            </a:r>
          </a:p>
          <a:p>
            <a:endParaRPr lang="en-GB" dirty="0">
              <a:sym typeface="Wingdings" panose="05000000000000000000" pitchFamily="2" charset="2"/>
            </a:endParaRP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8A51A57E-F0F8-4307-8404-E7ADE5FF59A8}"/>
              </a:ext>
            </a:extLst>
          </p:cNvPr>
          <p:cNvCxnSpPr>
            <a:cxnSpLocks/>
          </p:cNvCxnSpPr>
          <p:nvPr/>
        </p:nvCxnSpPr>
        <p:spPr>
          <a:xfrm flipH="1">
            <a:off x="1460665" y="3247901"/>
            <a:ext cx="8009908" cy="41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65C0D8B0-98A2-4A03-B072-7904957C10F7}"/>
              </a:ext>
            </a:extLst>
          </p:cNvPr>
          <p:cNvCxnSpPr/>
          <p:nvPr/>
        </p:nvCxnSpPr>
        <p:spPr>
          <a:xfrm flipV="1">
            <a:off x="9458696" y="2968831"/>
            <a:ext cx="0" cy="279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upload.wikimedia.org/wikipedia/commons/thumb/e/e4/RobertFrost.jpg/160px-RobertFrost.jpg">
            <a:extLst>
              <a:ext uri="{FF2B5EF4-FFF2-40B4-BE49-F238E27FC236}">
                <a16:creationId xmlns:a16="http://schemas.microsoft.com/office/drawing/2014/main" id="{CF8E8964-D43D-42FC-9662-A8A41A09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936" y="3597549"/>
            <a:ext cx="1739735" cy="27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9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BD56C1-C7C5-458F-80FE-EB45E4B3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LIFE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AAFF5E-ED02-4A43-9E31-432E97205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Plagued by grief and loss:</a:t>
            </a:r>
          </a:p>
          <a:p>
            <a:r>
              <a:rPr lang="en-GB" dirty="0"/>
              <a:t>Death of his Father – tuberculosis (11).</a:t>
            </a:r>
          </a:p>
          <a:p>
            <a:r>
              <a:rPr lang="en-GB" dirty="0"/>
              <a:t>Death of his Mother - cancer (26).</a:t>
            </a:r>
          </a:p>
          <a:p>
            <a:r>
              <a:rPr lang="en-GB" dirty="0"/>
              <a:t>Younger Sis spends 9 years in mental hospital then dies.</a:t>
            </a:r>
          </a:p>
          <a:p>
            <a:r>
              <a:rPr lang="en-GB" dirty="0"/>
              <a:t>Suffered from depression.</a:t>
            </a:r>
            <a:endParaRPr lang="sl-SI" dirty="0"/>
          </a:p>
        </p:txBody>
      </p:sp>
      <p:pic>
        <p:nvPicPr>
          <p:cNvPr id="2050" name="Picture 2" descr="https://upload.wikimedia.org/wikipedia/commons/thumb/0/08/Robert_Frost_NYWTS_5.jpg/1280px-Robert_Frost_NYWTS_5.jpg">
            <a:extLst>
              <a:ext uri="{FF2B5EF4-FFF2-40B4-BE49-F238E27FC236}">
                <a16:creationId xmlns:a16="http://schemas.microsoft.com/office/drawing/2014/main" id="{8A1748FA-DD07-4F88-8C48-48D07067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52" y="1848714"/>
            <a:ext cx="3162001" cy="41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8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FC0B5B-BC97-44A4-B875-6B7A6F91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and life and all of that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B2E307-BCFE-4705-BB94-12B17EE1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“Greatest of the American poets of this century.”</a:t>
            </a:r>
          </a:p>
          <a:p>
            <a:r>
              <a:rPr lang="en-GB" dirty="0"/>
              <a:t>Many criticized his traditional style.</a:t>
            </a:r>
          </a:p>
          <a:p>
            <a:r>
              <a:rPr lang="en-US" dirty="0">
                <a:effectLst/>
              </a:rPr>
              <a:t>“No other living poet has written so well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effectLst/>
              </a:rPr>
              <a:t>    about the actions of ordinary men.”</a:t>
            </a:r>
          </a:p>
          <a:p>
            <a:r>
              <a:rPr lang="en-US" dirty="0">
                <a:effectLst/>
              </a:rPr>
              <a:t>Critical views on Frost's poetry have changed over the years.</a:t>
            </a:r>
          </a:p>
          <a:p>
            <a:r>
              <a:rPr lang="en-US" dirty="0">
                <a:effectLst/>
              </a:rPr>
              <a:t>(as has his public image).</a:t>
            </a:r>
            <a:endParaRPr lang="sl-SI" dirty="0"/>
          </a:p>
        </p:txBody>
      </p:sp>
      <p:pic>
        <p:nvPicPr>
          <p:cNvPr id="3074" name="Picture 2" descr="Robert Frost">
            <a:extLst>
              <a:ext uri="{FF2B5EF4-FFF2-40B4-BE49-F238E27FC236}">
                <a16:creationId xmlns:a16="http://schemas.microsoft.com/office/drawing/2014/main" id="{F9575625-EB11-4780-A789-3E00C52C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35" y="2096064"/>
            <a:ext cx="2673640" cy="37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4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F15C27-2A57-40D9-A2CD-DF34C3F9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road not taken</a:t>
            </a:r>
            <a:br>
              <a:rPr lang="en-GB" dirty="0"/>
            </a:br>
            <a:r>
              <a:rPr lang="en-GB" sz="2000" dirty="0"/>
              <a:t>ROBERT FROST</a:t>
            </a:r>
            <a:endParaRPr lang="sl-SI" sz="2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DC67A0-31D0-4CC5-A976-FCF73F293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03" y="1935920"/>
            <a:ext cx="11168742" cy="4708323"/>
          </a:xfrm>
        </p:spPr>
        <p:txBody>
          <a:bodyPr numCol="2">
            <a:normAutofit fontScale="92500" lnSpcReduction="10000"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2400" dirty="0">
                <a:effectLst/>
              </a:rPr>
              <a:t>Two</a:t>
            </a:r>
            <a:r>
              <a:rPr lang="en-US" sz="2400" i="1" dirty="0">
                <a:effectLst/>
              </a:rPr>
              <a:t> roads diverged in a yellow wood,</a:t>
            </a:r>
            <a:br>
              <a:rPr lang="en-US" sz="2400" dirty="0"/>
            </a:br>
            <a:r>
              <a:rPr lang="en-US" sz="2400" i="1" dirty="0">
                <a:effectLst/>
              </a:rPr>
              <a:t>And sorry I could not travel both</a:t>
            </a:r>
            <a:br>
              <a:rPr lang="en-US" sz="2400" dirty="0"/>
            </a:br>
            <a:r>
              <a:rPr lang="en-US" sz="2400" i="1" dirty="0">
                <a:effectLst/>
              </a:rPr>
              <a:t>And be one traveler, long I stood</a:t>
            </a:r>
            <a:br>
              <a:rPr lang="en-US" sz="2400" dirty="0"/>
            </a:br>
            <a:r>
              <a:rPr lang="en-US" sz="2400" i="1" dirty="0">
                <a:effectLst/>
              </a:rPr>
              <a:t>And looked down one as far as I could</a:t>
            </a:r>
            <a:br>
              <a:rPr lang="en-US" sz="2400" dirty="0"/>
            </a:br>
            <a:r>
              <a:rPr lang="en-US" sz="2400" i="1" dirty="0">
                <a:effectLst/>
              </a:rPr>
              <a:t>To where it bent in the undergrowth;</a:t>
            </a:r>
            <a:br>
              <a:rPr lang="en-US" sz="2400" dirty="0"/>
            </a:br>
            <a:br>
              <a:rPr lang="en-US" sz="2400" dirty="0"/>
            </a:br>
            <a:r>
              <a:rPr lang="en-US" sz="2400" i="1" dirty="0">
                <a:effectLst/>
              </a:rPr>
              <a:t>Then took the other, as just as fair,</a:t>
            </a:r>
            <a:br>
              <a:rPr lang="en-US" sz="2400" dirty="0"/>
            </a:br>
            <a:r>
              <a:rPr lang="en-US" sz="2400" i="1" dirty="0">
                <a:effectLst/>
              </a:rPr>
              <a:t>And having perhaps the better claim,</a:t>
            </a:r>
            <a:br>
              <a:rPr lang="en-US" sz="2400" dirty="0"/>
            </a:br>
            <a:r>
              <a:rPr lang="en-US" sz="2400" i="1" dirty="0">
                <a:effectLst/>
              </a:rPr>
              <a:t>Because it was grassy and wanted wear;</a:t>
            </a:r>
            <a:br>
              <a:rPr lang="en-US" sz="2400" dirty="0"/>
            </a:br>
            <a:r>
              <a:rPr lang="en-US" sz="2400" i="1" dirty="0">
                <a:effectLst/>
              </a:rPr>
              <a:t>Though as for that the passing there</a:t>
            </a:r>
            <a:br>
              <a:rPr lang="en-US" sz="2400" dirty="0"/>
            </a:br>
            <a:r>
              <a:rPr lang="en-US" sz="2400" i="1" dirty="0">
                <a:effectLst/>
              </a:rPr>
              <a:t>Had worn them really about the same,</a:t>
            </a:r>
            <a:br>
              <a:rPr lang="en-US" sz="2400" dirty="0"/>
            </a:br>
            <a:br>
              <a:rPr lang="en-US" sz="2400" dirty="0"/>
            </a:br>
            <a:r>
              <a:rPr lang="en-US" sz="2400" i="1" dirty="0">
                <a:effectLst/>
              </a:rPr>
              <a:t>And both that morning equally lay</a:t>
            </a:r>
            <a:br>
              <a:rPr lang="en-US" sz="2400" dirty="0"/>
            </a:br>
            <a:r>
              <a:rPr lang="en-US" sz="2400" i="1" dirty="0">
                <a:effectLst/>
              </a:rPr>
              <a:t>In leaves no step had trodden black.</a:t>
            </a:r>
            <a:br>
              <a:rPr lang="en-US" sz="2400" dirty="0"/>
            </a:br>
            <a:r>
              <a:rPr lang="en-US" sz="2400" i="1" dirty="0">
                <a:effectLst/>
              </a:rPr>
              <a:t>Oh, I kept the first for another day!</a:t>
            </a:r>
            <a:br>
              <a:rPr lang="en-US" sz="2400" dirty="0"/>
            </a:br>
            <a:r>
              <a:rPr lang="en-US" sz="2400" i="1" dirty="0">
                <a:effectLst/>
              </a:rPr>
              <a:t>Yet knowing how way leads on to way,</a:t>
            </a:r>
            <a:br>
              <a:rPr lang="en-US" sz="2400" dirty="0"/>
            </a:br>
            <a:r>
              <a:rPr lang="en-US" sz="2400" i="1" dirty="0">
                <a:effectLst/>
              </a:rPr>
              <a:t>I doubted if I should ever come back.</a:t>
            </a:r>
            <a:br>
              <a:rPr lang="en-US" sz="2400" dirty="0"/>
            </a:br>
            <a:br>
              <a:rPr lang="en-US" sz="2400" dirty="0"/>
            </a:br>
            <a:r>
              <a:rPr lang="en-US" sz="2400" i="1" dirty="0">
                <a:effectLst/>
              </a:rPr>
              <a:t>I shall be telling this with a sigh</a:t>
            </a:r>
            <a:br>
              <a:rPr lang="en-US" sz="2400" dirty="0"/>
            </a:br>
            <a:r>
              <a:rPr lang="en-US" sz="2400" i="1" dirty="0">
                <a:effectLst/>
              </a:rPr>
              <a:t>Somewhere ages and ages hence:</a:t>
            </a:r>
            <a:br>
              <a:rPr lang="en-US" sz="2400" dirty="0"/>
            </a:br>
            <a:r>
              <a:rPr lang="en-US" sz="2400" i="1" dirty="0">
                <a:effectLst/>
              </a:rPr>
              <a:t>Two roads diverged in a wood, and I—</a:t>
            </a:r>
            <a:br>
              <a:rPr lang="en-US" sz="2400" dirty="0"/>
            </a:br>
            <a:r>
              <a:rPr lang="en-US" sz="2400" i="1" dirty="0">
                <a:effectLst/>
              </a:rPr>
              <a:t>I took the one less traveled by,</a:t>
            </a:r>
            <a:br>
              <a:rPr lang="en-US" sz="2400" dirty="0"/>
            </a:br>
            <a:r>
              <a:rPr lang="en-US" sz="2400" i="1" dirty="0">
                <a:effectLst/>
              </a:rPr>
              <a:t>And that has made all the difference.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6984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7EE1B-2F46-402B-9686-F672A95F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34" y="1822862"/>
            <a:ext cx="10353761" cy="1977241"/>
          </a:xfrm>
        </p:spPr>
        <p:txBody>
          <a:bodyPr>
            <a:normAutofit/>
          </a:bodyPr>
          <a:lstStyle/>
          <a:p>
            <a:r>
              <a:rPr lang="en-GB" dirty="0"/>
              <a:t>Feelings?</a:t>
            </a:r>
            <a:br>
              <a:rPr lang="en-GB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A0704B-8ADE-4329-A78C-C088EBAC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037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33DE0F-EE8F-4C71-B940-DFF644A7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205345"/>
          </a:xfrm>
        </p:spPr>
        <p:txBody>
          <a:bodyPr/>
          <a:lstStyle/>
          <a:p>
            <a:r>
              <a:rPr lang="en-GB" dirty="0"/>
              <a:t>Main theme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46D346-1948-4072-B92B-C31930E0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9423"/>
            <a:ext cx="10353762" cy="4631377"/>
          </a:xfrm>
        </p:spPr>
        <p:txBody>
          <a:bodyPr>
            <a:normAutofit/>
          </a:bodyPr>
          <a:lstStyle/>
          <a:p>
            <a:r>
              <a:rPr lang="en-GB" sz="2400" dirty="0"/>
              <a:t>Impossible to see the ways of life-altering decisions. </a:t>
            </a:r>
          </a:p>
          <a:p>
            <a:r>
              <a:rPr lang="en-US" sz="2400" dirty="0"/>
              <a:t>It is impossible to say whether taking the other road would have been better or worse: all one can say is that it would have been different.</a:t>
            </a:r>
            <a:endParaRPr lang="en-GB" sz="2400" dirty="0"/>
          </a:p>
          <a:p>
            <a:r>
              <a:rPr lang="en-GB" sz="2400" dirty="0"/>
              <a:t>Life dilemmas </a:t>
            </a:r>
            <a:r>
              <a:rPr lang="en-GB" sz="2400" dirty="0">
                <a:sym typeface="Wingdings" panose="05000000000000000000" pitchFamily="2" charset="2"/>
              </a:rPr>
              <a:t> you are required to make a decision.</a:t>
            </a:r>
            <a:endParaRPr lang="en-GB" sz="2400" dirty="0"/>
          </a:p>
          <a:p>
            <a:r>
              <a:rPr lang="en-GB" sz="2400" dirty="0"/>
              <a:t>Not stated if it was the right road. But t</a:t>
            </a:r>
            <a:r>
              <a:rPr lang="en-US" sz="2400" dirty="0"/>
              <a:t>he place he ends up, for better or worse, was the result of his decision.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118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8ABF37-E182-44F3-A829-76520E60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3E7821-5BF1-40A8-A5D2-8EA6851F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97231"/>
            <a:ext cx="10353762" cy="4732316"/>
          </a:xfrm>
        </p:spPr>
        <p:txBody>
          <a:bodyPr>
            <a:normAutofit/>
          </a:bodyPr>
          <a:lstStyle/>
          <a:p>
            <a:r>
              <a:rPr lang="en-US" sz="2400" dirty="0"/>
              <a:t>It is not about taking the road less travelled. One should make decisions with confidence.</a:t>
            </a:r>
          </a:p>
          <a:p>
            <a:r>
              <a:rPr lang="en-US" sz="2400" dirty="0">
                <a:effectLst/>
              </a:rPr>
              <a:t>Pondering about the different life one may have lived had they done something differently is central to "The Road Not Taken.</a:t>
            </a:r>
            <a:endParaRPr lang="en-GB" sz="2400" dirty="0"/>
          </a:p>
          <a:p>
            <a:r>
              <a:rPr lang="en-GB" sz="2400" dirty="0"/>
              <a:t>Meditative tone. Weighing the pros and cons.</a:t>
            </a:r>
          </a:p>
          <a:p>
            <a:r>
              <a:rPr lang="en-US" sz="2400" dirty="0">
                <a:effectLst/>
              </a:rPr>
              <a:t>Take one path or the other, black or white - go ahead, do it. </a:t>
            </a:r>
          </a:p>
          <a:p>
            <a:r>
              <a:rPr lang="en-US" sz="2400" dirty="0">
                <a:effectLst/>
              </a:rPr>
              <a:t> Primarily makes use of metaphor. (life – road)</a:t>
            </a:r>
          </a:p>
          <a:p>
            <a:pPr marL="0" indent="0">
              <a:buNone/>
            </a:pP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759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0C172E-B2A4-42D5-BD7C-0C46E619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D1206E-82C6-4184-BD91-2B8B3099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90998"/>
            <a:ext cx="10353762" cy="431668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Four stanzas, each five lines in length.</a:t>
            </a:r>
          </a:p>
          <a:p>
            <a:r>
              <a:rPr lang="en-US" sz="2400" dirty="0">
                <a:effectLst/>
              </a:rPr>
              <a:t>A traditional rhyme scheme of ABAAB.</a:t>
            </a:r>
          </a:p>
          <a:p>
            <a:r>
              <a:rPr lang="en-GB" sz="2400" dirty="0">
                <a:effectLst/>
              </a:rPr>
              <a:t>Yellow wood = something in-between, unsure of itself.</a:t>
            </a:r>
          </a:p>
          <a:p>
            <a:endParaRPr lang="en-GB" sz="2400" dirty="0">
              <a:effectLst/>
            </a:endParaRPr>
          </a:p>
          <a:p>
            <a:r>
              <a:rPr lang="en-GB" sz="2400" dirty="0">
                <a:effectLst/>
              </a:rPr>
              <a:t>A</a:t>
            </a:r>
            <a:r>
              <a:rPr lang="sl-SI" sz="2400" dirty="0">
                <a:effectLst/>
              </a:rPr>
              <a:t> game </a:t>
            </a:r>
            <a:r>
              <a:rPr lang="sl-SI" sz="2400" dirty="0" err="1">
                <a:effectLst/>
              </a:rPr>
              <a:t>of</a:t>
            </a:r>
            <a:r>
              <a:rPr lang="sl-SI" sz="2400" dirty="0">
                <a:effectLst/>
              </a:rPr>
              <a:t> </a:t>
            </a:r>
            <a:r>
              <a:rPr lang="sl-SI" sz="2400" dirty="0" err="1">
                <a:effectLst/>
              </a:rPr>
              <a:t>chance</a:t>
            </a:r>
            <a:r>
              <a:rPr lang="sl-SI" sz="2400" dirty="0">
                <a:effectLst/>
              </a:rPr>
              <a:t>.</a:t>
            </a:r>
            <a:r>
              <a:rPr lang="en-GB" sz="2400" dirty="0">
                <a:effectLst/>
              </a:rPr>
              <a:t> But you will never know about the other way.</a:t>
            </a:r>
          </a:p>
          <a:p>
            <a:r>
              <a:rPr lang="en-GB" sz="2400" dirty="0"/>
              <a:t>Poem written </a:t>
            </a:r>
            <a:r>
              <a:rPr lang="en-US" sz="2400" dirty="0"/>
              <a:t>to highlight a trait of, and poke fun at, his friend Edward Thomas.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459184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TM02900688[[fn=Ploskev]]</Template>
  <TotalTime>378</TotalTime>
  <Words>387</Words>
  <Application>Microsoft Office PowerPoint</Application>
  <PresentationFormat>Širokozaslonsko</PresentationFormat>
  <Paragraphs>44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Castellar</vt:lpstr>
      <vt:lpstr>Rockwell</vt:lpstr>
      <vt:lpstr>Wingdings 2</vt:lpstr>
      <vt:lpstr>HDOfficeLightV0</vt:lpstr>
      <vt:lpstr>Damask</vt:lpstr>
      <vt:lpstr>THE ROAD NOt TAKEN</vt:lpstr>
      <vt:lpstr>AUTHOR:  ROBERT FROST</vt:lpstr>
      <vt:lpstr>PERSONAL LIFE</vt:lpstr>
      <vt:lpstr>Work and life and all of that</vt:lpstr>
      <vt:lpstr>The road not taken ROBERT FROST</vt:lpstr>
      <vt:lpstr>Feelings? </vt:lpstr>
      <vt:lpstr>Main theme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NOt TAKEN</dc:title>
  <dc:creator>Luka Hauko</dc:creator>
  <cp:lastModifiedBy>Luka Hauko</cp:lastModifiedBy>
  <cp:revision>12</cp:revision>
  <dcterms:created xsi:type="dcterms:W3CDTF">2019-05-12T12:51:26Z</dcterms:created>
  <dcterms:modified xsi:type="dcterms:W3CDTF">2019-05-12T19:09:30Z</dcterms:modified>
</cp:coreProperties>
</file>