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5" r:id="rId5"/>
    <p:sldId id="260" r:id="rId6"/>
    <p:sldId id="262" r:id="rId7"/>
    <p:sldId id="263" r:id="rId8"/>
    <p:sldId id="264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734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B1EF-3141-4158-ACCC-194D1FFCB5A7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8C68EF-866D-48FE-8696-AE667FFF26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543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930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944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074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832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900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5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401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5418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2194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85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44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5">
                <a:lumMod val="40000"/>
                <a:lumOff val="60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E1E60-6031-479D-B7CB-7FC2CAC61300}" type="datetimeFigureOut">
              <a:rPr lang="sl-SI" smtClean="0"/>
              <a:t>21.2.2016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184B4-7761-4CD2-94F1-CC17AA5654E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066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OZCyp-LcGw" TargetMode="External"/><Relationship Id="rId2" Type="http://schemas.openxmlformats.org/officeDocument/2006/relationships/hyperlink" Target="https://www.youtube.com/watch?v=3pfBeXhAyD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-hJf4ZffkoI" TargetMode="External"/><Relationship Id="rId4" Type="http://schemas.openxmlformats.org/officeDocument/2006/relationships/hyperlink" Target="https://www.youtube.com/watch?v=quxTnEEETbo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pfBeXhAyDY" TargetMode="External"/><Relationship Id="rId3" Type="http://schemas.openxmlformats.org/officeDocument/2006/relationships/hyperlink" Target="http://www.aeiou.at/aeiou.history.docs/50727.htm" TargetMode="External"/><Relationship Id="rId7" Type="http://schemas.openxmlformats.org/officeDocument/2006/relationships/hyperlink" Target="http://sl.wikipedia.org/wiki/Wolfgang_Amadeus_Mozart" TargetMode="External"/><Relationship Id="rId2" Type="http://schemas.openxmlformats.org/officeDocument/2006/relationships/hyperlink" Target="http://www.salzburg.info/en/art_culture/wolfgang_amadeus_mozart/wolfgang_amadeus_mozar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u-ray.com/movies/Amadeus-Blu-ray/1938/" TargetMode="External"/><Relationship Id="rId11" Type="http://schemas.openxmlformats.org/officeDocument/2006/relationships/hyperlink" Target="https://www.youtube.com/watch?v=-hJf4ZffkoI" TargetMode="External"/><Relationship Id="rId5" Type="http://schemas.openxmlformats.org/officeDocument/2006/relationships/hyperlink" Target="http://eucbeniki.sio.si/admin/documents/learning_unit/3264/gvklasicizmu2_1407932353/index.html" TargetMode="External"/><Relationship Id="rId10" Type="http://schemas.openxmlformats.org/officeDocument/2006/relationships/hyperlink" Target="https://www.youtube.com/watch?v=HMjQygwPI1c" TargetMode="External"/><Relationship Id="rId4" Type="http://schemas.openxmlformats.org/officeDocument/2006/relationships/hyperlink" Target="http://projekti.gimvic.org/2009/2e/glasba/infa/HTML/podstrani/mozart.html" TargetMode="External"/><Relationship Id="rId9" Type="http://schemas.openxmlformats.org/officeDocument/2006/relationships/hyperlink" Target="https://www.youtube.com/watch?v=8OZCyp-LcGw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35504" y="393127"/>
            <a:ext cx="7772400" cy="1470025"/>
          </a:xfrm>
        </p:spPr>
        <p:txBody>
          <a:bodyPr/>
          <a:lstStyle/>
          <a:p>
            <a:r>
              <a:rPr lang="sl-SI" b="1" dirty="0" smtClean="0">
                <a:latin typeface="Lucida Calligraphy" panose="03010101010101010101" pitchFamily="66" charset="0"/>
              </a:rPr>
              <a:t>Wolfgang </a:t>
            </a:r>
            <a:r>
              <a:rPr lang="sl-SI" b="1" dirty="0" err="1" smtClean="0">
                <a:latin typeface="Lucida Calligraphy" panose="03010101010101010101" pitchFamily="66" charset="0"/>
              </a:rPr>
              <a:t>Amadeus</a:t>
            </a:r>
            <a:r>
              <a:rPr lang="sl-SI" b="1" dirty="0" smtClean="0">
                <a:latin typeface="Lucida Calligraphy" panose="03010101010101010101" pitchFamily="66" charset="0"/>
              </a:rPr>
              <a:t> Mozart</a:t>
            </a:r>
            <a:endParaRPr lang="sl-SI" b="1" dirty="0">
              <a:latin typeface="Lucida Calligraphy" panose="03010101010101010101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2348880"/>
            <a:ext cx="6400800" cy="1752600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368" y="1844824"/>
            <a:ext cx="604867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8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560840" cy="1143000"/>
          </a:xfrm>
        </p:spPr>
        <p:txBody>
          <a:bodyPr>
            <a:normAutofit/>
          </a:bodyPr>
          <a:lstStyle/>
          <a:p>
            <a:r>
              <a:rPr lang="sl-SI" sz="2000" dirty="0" smtClean="0"/>
              <a:t>Pisal je opere,  simfonije, koncerte,  maše in krajša glasbena dela za različne instrumente.</a:t>
            </a:r>
            <a:endParaRPr lang="sl-SI" sz="20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sl-SI" sz="2400" dirty="0" smtClean="0"/>
              <a:t>Glasbeni primeri za poslušanje:</a:t>
            </a:r>
          </a:p>
          <a:p>
            <a:endParaRPr lang="sl-SI" sz="2400" dirty="0" smtClean="0"/>
          </a:p>
          <a:p>
            <a:r>
              <a:rPr lang="sl-SI" sz="2400" dirty="0" smtClean="0"/>
              <a:t>Mala nočna glasba_serenada za godala</a:t>
            </a:r>
          </a:p>
          <a:p>
            <a:pPr marL="0" indent="0">
              <a:buNone/>
            </a:pPr>
            <a:r>
              <a:rPr lang="sl-SI" sz="1800" dirty="0" smtClean="0">
                <a:hlinkClick r:id="rId2"/>
              </a:rPr>
              <a:t>https://www.youtube.com/watch?v=3pfBeXhAyDY</a:t>
            </a:r>
            <a:endParaRPr lang="sl-SI" sz="1800" dirty="0" smtClean="0"/>
          </a:p>
          <a:p>
            <a:pPr marL="0" indent="0">
              <a:buNone/>
            </a:pPr>
            <a:endParaRPr lang="sl-SI" sz="1800" dirty="0" smtClean="0"/>
          </a:p>
          <a:p>
            <a:r>
              <a:rPr lang="sl-SI" sz="2400" dirty="0" err="1" smtClean="0"/>
              <a:t>Figarova</a:t>
            </a:r>
            <a:r>
              <a:rPr lang="sl-SI" sz="2400" dirty="0" smtClean="0"/>
              <a:t> svatba_opera</a:t>
            </a:r>
          </a:p>
          <a:p>
            <a:pPr marL="0" indent="0">
              <a:buNone/>
            </a:pPr>
            <a:r>
              <a:rPr lang="sl-SI" sz="1800" dirty="0" smtClean="0">
                <a:hlinkClick r:id="rId3"/>
              </a:rPr>
              <a:t>https://www.youtube.com/watch?v=8OZCyp-LcGw</a:t>
            </a:r>
            <a:endParaRPr lang="sl-SI" sz="1800" dirty="0" smtClean="0"/>
          </a:p>
          <a:p>
            <a:endParaRPr lang="sl-SI" sz="1800" dirty="0" smtClean="0"/>
          </a:p>
          <a:p>
            <a:r>
              <a:rPr lang="sl-SI" sz="2400" dirty="0" err="1" smtClean="0"/>
              <a:t>Alla</a:t>
            </a:r>
            <a:r>
              <a:rPr lang="sl-SI" sz="2400" dirty="0" smtClean="0"/>
              <a:t> </a:t>
            </a:r>
            <a:r>
              <a:rPr lang="sl-SI" sz="2400" dirty="0" err="1" smtClean="0"/>
              <a:t>Turca</a:t>
            </a:r>
            <a:r>
              <a:rPr lang="sl-SI" sz="2400" dirty="0" smtClean="0"/>
              <a:t>_skladba za klavir</a:t>
            </a:r>
          </a:p>
          <a:p>
            <a:pPr marL="0" indent="0">
              <a:buNone/>
            </a:pPr>
            <a:r>
              <a:rPr lang="sl-SI" sz="1800">
                <a:hlinkClick r:id="rId4"/>
              </a:rPr>
              <a:t>https://</a:t>
            </a:r>
            <a:r>
              <a:rPr lang="sl-SI" sz="1800" smtClean="0">
                <a:hlinkClick r:id="rId4"/>
              </a:rPr>
              <a:t>www.youtube.com/watch?v=quxTnEEETbo</a:t>
            </a:r>
            <a:endParaRPr lang="sl-SI" sz="1800" smtClean="0"/>
          </a:p>
          <a:p>
            <a:endParaRPr lang="sl-SI" sz="1800" dirty="0" smtClean="0"/>
          </a:p>
          <a:p>
            <a:r>
              <a:rPr lang="sl-SI" sz="2400" dirty="0" smtClean="0"/>
              <a:t>Simfonija št. 40 v G molu</a:t>
            </a:r>
          </a:p>
          <a:p>
            <a:pPr marL="0" indent="0">
              <a:buNone/>
            </a:pPr>
            <a:r>
              <a:rPr lang="sl-SI" sz="1800" dirty="0" smtClean="0">
                <a:hlinkClick r:id="rId5"/>
              </a:rPr>
              <a:t>https://www.youtube.com/watch?v=-hJf4ZffkoI</a:t>
            </a:r>
            <a:endParaRPr lang="sl-SI" sz="1800" dirty="0" smtClean="0"/>
          </a:p>
          <a:p>
            <a:endParaRPr lang="sl-SI" sz="1800" dirty="0" smtClean="0"/>
          </a:p>
        </p:txBody>
      </p:sp>
    </p:spTree>
    <p:extLst>
      <p:ext uri="{BB962C8B-B14F-4D97-AF65-F5344CB8AC3E}">
        <p14:creationId xmlns:p14="http://schemas.microsoft.com/office/powerpoint/2010/main" val="26041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Viri: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400" dirty="0" smtClean="0">
                <a:hlinkClick r:id="rId2"/>
              </a:rPr>
              <a:t>http://www.salzburg.info/en/art_culture/wolfgang_amadeus_mozart/wolfgang_amadeus_mozart</a:t>
            </a:r>
            <a:endParaRPr lang="sl-SI" sz="1400" dirty="0" smtClean="0"/>
          </a:p>
          <a:p>
            <a:r>
              <a:rPr lang="sl-SI" sz="1400" dirty="0" smtClean="0">
                <a:hlinkClick r:id="rId3"/>
              </a:rPr>
              <a:t>http://www.aeiou.at/aeiou.history.docs/50727.htm</a:t>
            </a:r>
            <a:endParaRPr lang="sl-SI" sz="1400" dirty="0" smtClean="0"/>
          </a:p>
          <a:p>
            <a:r>
              <a:rPr lang="sl-SI" sz="1400" dirty="0" smtClean="0">
                <a:hlinkClick r:id="rId4"/>
              </a:rPr>
              <a:t>http://projekti.gimvic.org/2009/2e/glasba/infa/HTML/podstrani/mozart.html</a:t>
            </a:r>
            <a:endParaRPr lang="sl-SI" sz="1400" dirty="0" smtClean="0"/>
          </a:p>
          <a:p>
            <a:r>
              <a:rPr lang="sl-SI" sz="1400" dirty="0" smtClean="0">
                <a:hlinkClick r:id="rId5"/>
              </a:rPr>
              <a:t>http://eucbeniki.sio.si/admin/documents/learning_unit/3264/gvklasicizmu2_1407932353/index.html</a:t>
            </a:r>
            <a:endParaRPr lang="sl-SI" sz="1400" dirty="0" smtClean="0"/>
          </a:p>
          <a:p>
            <a:r>
              <a:rPr lang="sl-SI" sz="1400" dirty="0" smtClean="0"/>
              <a:t>Wolfgang </a:t>
            </a:r>
            <a:r>
              <a:rPr lang="sl-SI" sz="1400" dirty="0" err="1" smtClean="0"/>
              <a:t>Amadeus</a:t>
            </a:r>
            <a:r>
              <a:rPr lang="sl-SI" sz="1400" dirty="0" smtClean="0"/>
              <a:t> Mozart, 1. del, DELO, Zbirka </a:t>
            </a:r>
            <a:r>
              <a:rPr lang="sl-SI" sz="1400" dirty="0" err="1" smtClean="0"/>
              <a:t>Royal</a:t>
            </a:r>
            <a:r>
              <a:rPr lang="sl-SI" sz="1400" dirty="0" smtClean="0"/>
              <a:t> </a:t>
            </a:r>
            <a:r>
              <a:rPr lang="sl-SI" sz="1400" dirty="0" err="1" smtClean="0"/>
              <a:t>Philharmonic</a:t>
            </a:r>
            <a:r>
              <a:rPr lang="sl-SI" sz="1400" dirty="0" smtClean="0"/>
              <a:t> </a:t>
            </a:r>
            <a:r>
              <a:rPr lang="sl-SI" sz="1400" dirty="0" err="1" smtClean="0"/>
              <a:t>Orchestra</a:t>
            </a:r>
            <a:r>
              <a:rPr lang="sl-SI" sz="1400" dirty="0" smtClean="0"/>
              <a:t>, ISBN: 84-9819-458-X</a:t>
            </a:r>
          </a:p>
          <a:p>
            <a:r>
              <a:rPr lang="sl-SI" sz="1400" dirty="0" smtClean="0">
                <a:hlinkClick r:id="rId6"/>
              </a:rPr>
              <a:t>http://www.blu-ray.com/movies/Amadeus-Blu-ray/1938/</a:t>
            </a:r>
            <a:endParaRPr lang="sl-SI" sz="1400" dirty="0" smtClean="0"/>
          </a:p>
          <a:p>
            <a:r>
              <a:rPr lang="sl-SI" sz="1400" dirty="0" smtClean="0">
                <a:hlinkClick r:id="rId7"/>
              </a:rPr>
              <a:t>http://sl.wikipedia.org/wiki/Wolfgang_Amadeus_Mozart</a:t>
            </a:r>
            <a:endParaRPr lang="sl-SI" sz="1400" dirty="0" smtClean="0"/>
          </a:p>
          <a:p>
            <a:r>
              <a:rPr lang="sl-SI" sz="1400" dirty="0" smtClean="0">
                <a:hlinkClick r:id="rId8"/>
              </a:rPr>
              <a:t>https://www.youtube.com/watch?v=3pfBeXhAyDY</a:t>
            </a:r>
            <a:endParaRPr lang="sl-SI" sz="1400" dirty="0" smtClean="0"/>
          </a:p>
          <a:p>
            <a:r>
              <a:rPr lang="sl-SI" sz="1400" dirty="0" smtClean="0">
                <a:hlinkClick r:id="rId9"/>
              </a:rPr>
              <a:t>https://www.youtube.com/watch?v=8OZCyp-LcGw</a:t>
            </a:r>
            <a:endParaRPr lang="sl-SI" sz="1400" dirty="0" smtClean="0"/>
          </a:p>
          <a:p>
            <a:r>
              <a:rPr lang="sl-SI" sz="1400" dirty="0" smtClean="0">
                <a:hlinkClick r:id="rId10"/>
              </a:rPr>
              <a:t>https://www.youtube.com/watch?v=HMjQygwPI1c</a:t>
            </a:r>
            <a:endParaRPr lang="sl-SI" sz="1400" dirty="0" smtClean="0"/>
          </a:p>
          <a:p>
            <a:r>
              <a:rPr lang="sl-SI" sz="1400" dirty="0" smtClean="0">
                <a:hlinkClick r:id="rId11"/>
              </a:rPr>
              <a:t>https://www.youtube.com/watch?v=-hJf4ZffkoI</a:t>
            </a:r>
            <a:endParaRPr lang="sl-SI" sz="1400" dirty="0" smtClean="0"/>
          </a:p>
          <a:p>
            <a:endParaRPr lang="sl-SI" sz="1400" dirty="0" smtClean="0"/>
          </a:p>
          <a:p>
            <a:pPr marL="0" indent="0">
              <a:buNone/>
            </a:pPr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 smtClean="0"/>
          </a:p>
          <a:p>
            <a:endParaRPr lang="sl-SI" sz="140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smtClean="0"/>
              <a:t>Apolonija Konjar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432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sl-SI" sz="2000" dirty="0" smtClean="0"/>
              <a:t>Wolfgang </a:t>
            </a:r>
            <a:r>
              <a:rPr lang="sl-SI" sz="2000" dirty="0" err="1" smtClean="0"/>
              <a:t>Amadeus</a:t>
            </a:r>
            <a:r>
              <a:rPr lang="sl-SI" sz="2000" dirty="0" smtClean="0"/>
              <a:t> Mozart se je rodil 27. januarja 1756 v Salzburgu v Avstriji. </a:t>
            </a:r>
            <a:endParaRPr lang="sl-SI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4579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2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sl-SI" sz="2000" dirty="0" smtClean="0"/>
              <a:t>Že kot zelo majhen deček je kazal izjemen glasbeni talent, zato so ga imenovali „čudežni deček“. Pri petih letih je napisal prve skladbe. </a:t>
            </a:r>
            <a:endParaRPr lang="sl-SI" sz="2000" dirty="0"/>
          </a:p>
        </p:txBody>
      </p:sp>
      <p:pic>
        <p:nvPicPr>
          <p:cNvPr id="3074" name="Picture 2" descr="C:\Moji dokumenti\ŠOLA\FOTOGRAFIJE in PPT\Mozart\Mozart 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37292"/>
            <a:ext cx="6453736" cy="59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Živel je v glasbeni družini, njegov oče Leopold je bil skladatelj. </a:t>
            </a:r>
            <a:endParaRPr lang="sl-SI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7366"/>
            <a:ext cx="3888432" cy="504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7424"/>
            <a:ext cx="4857882" cy="420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7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sl-SI" sz="2000" dirty="0" smtClean="0"/>
              <a:t>Z očetom in družino je potoval po evropskih dvorih in muziciral. </a:t>
            </a:r>
            <a:br>
              <a:rPr lang="sl-SI" sz="2000" dirty="0" smtClean="0"/>
            </a:br>
            <a:r>
              <a:rPr lang="sl-SI" sz="2000" dirty="0" smtClean="0"/>
              <a:t>Bil je odličen violinist in pianist, igral pa je tudi na mnogo drugih glasbil.</a:t>
            </a:r>
            <a:endParaRPr lang="sl-SI" sz="2000" dirty="0"/>
          </a:p>
        </p:txBody>
      </p:sp>
      <p:pic>
        <p:nvPicPr>
          <p:cNvPr id="4098" name="Picture 2" descr="C:\Moji dokumenti\ŠOLA\FOTOGRAFIJE in PPT\Mozart\Mozart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50541"/>
            <a:ext cx="6264696" cy="570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4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l-SI" sz="2000" dirty="0" smtClean="0"/>
              <a:t>Zelo priljubljen je bil tudi na dvoru avstrijske cesarice Marije Terezije.</a:t>
            </a:r>
            <a:endParaRPr lang="sl-SI" sz="2000" dirty="0"/>
          </a:p>
        </p:txBody>
      </p:sp>
      <p:pic>
        <p:nvPicPr>
          <p:cNvPr id="6146" name="Picture 2" descr="C:\Moji dokumenti\ŠOLA\FOTOGRAFIJE in PPT\Mozart\Mozart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92433" cy="4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 smtClean="0"/>
              <a:t>Ustvaril je mnogo čudovitih in enkratnih glasbenih del, ki so jih poslušamo še danes, toliko let po njegovi smrti.</a:t>
            </a:r>
            <a:endParaRPr lang="sl-SI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52"/>
            <a:ext cx="6106921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9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sl-SI" sz="2000" dirty="0" smtClean="0"/>
              <a:t>Umrl je  5. decembra 1791, star komaj 35 let na Dunaju.</a:t>
            </a:r>
            <a:endParaRPr lang="sl-SI" sz="2000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200800" cy="579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82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l-SI" sz="2000" dirty="0" smtClean="0"/>
              <a:t>O njegovem življenju govori tudi film, ki so ga posneli leta 1984.</a:t>
            </a:r>
            <a:endParaRPr lang="sl-SI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0" y="1196752"/>
            <a:ext cx="922829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2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243</Words>
  <Application>Microsoft Office PowerPoint</Application>
  <PresentationFormat>Diaprojekcija na zaslonu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2" baseType="lpstr">
      <vt:lpstr>Officeova tema</vt:lpstr>
      <vt:lpstr>Wolfgang Amadeus Mozart</vt:lpstr>
      <vt:lpstr>Wolfgang Amadeus Mozart se je rodil 27. januarja 1756 v Salzburgu v Avstriji. </vt:lpstr>
      <vt:lpstr>Že kot zelo majhen deček je kazal izjemen glasbeni talent, zato so ga imenovali „čudežni deček“. Pri petih letih je napisal prve skladbe. </vt:lpstr>
      <vt:lpstr>Živel je v glasbeni družini, njegov oče Leopold je bil skladatelj. </vt:lpstr>
      <vt:lpstr>Z očetom in družino je potoval po evropskih dvorih in muziciral.  Bil je odličen violinist in pianist, igral pa je tudi na mnogo drugih glasbil.</vt:lpstr>
      <vt:lpstr>Zelo priljubljen je bil tudi na dvoru avstrijske cesarice Marije Terezije.</vt:lpstr>
      <vt:lpstr>Ustvaril je mnogo čudovitih in enkratnih glasbenih del, ki so jih poslušamo še danes, toliko let po njegovi smrti.</vt:lpstr>
      <vt:lpstr>Umrl je  5. decembra 1791, star komaj 35 let na Dunaju.</vt:lpstr>
      <vt:lpstr>O njegovem življenju govori tudi film, ki so ga posneli leta 1984.</vt:lpstr>
      <vt:lpstr>Pisal je opere,  simfonije, koncerte,  maše in krajša glasbena dela za različne instrumente.</vt:lpstr>
      <vt:lpstr>Viri:</vt:lpstr>
    </vt:vector>
  </TitlesOfParts>
  <Company>Xp sp3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Wolfgang Amadeus Mozart</dc:title>
  <dc:creator>Xp</dc:creator>
  <cp:lastModifiedBy>Hafner</cp:lastModifiedBy>
  <cp:revision>8</cp:revision>
  <dcterms:created xsi:type="dcterms:W3CDTF">2015-02-09T19:46:14Z</dcterms:created>
  <dcterms:modified xsi:type="dcterms:W3CDTF">2016-02-21T20:50:05Z</dcterms:modified>
</cp:coreProperties>
</file>