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91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074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548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0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39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0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7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29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24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851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270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274C-34B7-4032-AD49-B6CBAFD7BDD7}" type="datetimeFigureOut">
              <a:rPr lang="sl-SI" smtClean="0"/>
              <a:t>15.10.2015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5908-722C-47B8-ACFC-AB02448961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15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gawkL3zhfE&amp;feature=plcp" TargetMode="External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hyperlink" Target="https://www.youtube.com/watch?v=xIjobdArtiA&amp;list=PLLnSLrkfYzJ1LL-GBLua2cvtyCciMFY0k" TargetMode="External"/><Relationship Id="rId12" Type="http://schemas.openxmlformats.org/officeDocument/2006/relationships/hyperlink" Target="https://www.youtube.com/watch?v=A3Yn0ugqrmI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search?q=notni+zapis&amp;espv=2&amp;biw=1280&amp;bih=899&amp;tbm=isch&amp;tbo=u&amp;source=univ&amp;sa=X&amp;ei=SAtyVNmZDJLfaJPvgpgN&amp;ved=0CB0QsAQ#tbm=isch&amp;q=do+re+mi+fa+so+la+ti+do&amp;imgdii=_" TargetMode="External"/><Relationship Id="rId2" Type="http://schemas.openxmlformats.org/officeDocument/2006/relationships/hyperlink" Target="https://www.google.si/search?q=notni+zapis&amp;espv=2&amp;biw=1280&amp;bih=899&amp;tbm=isch&amp;tbo=u&amp;source=univ&amp;sa=X&amp;ei=SAtyVNmZDJLfaJPvgpgN&amp;ved=0CB0QsAQ#tbm=isch&amp;q=notne+lestvice&amp;imgdii=_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music-note-transparent-background-yTo4bp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9375"/>
            <a:ext cx="2160240" cy="14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ZAPOREDJE TONOV – LESTVICA</a:t>
            </a:r>
            <a:br>
              <a:rPr lang="sl-SI" sz="4000" dirty="0" smtClean="0"/>
            </a:br>
            <a:r>
              <a:rPr lang="sl-SI" sz="3200" dirty="0" smtClean="0"/>
              <a:t>SOLMIZACIJSKI ZLOGI</a:t>
            </a:r>
            <a:endParaRPr lang="sl-SI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6381328"/>
            <a:ext cx="7856760" cy="381940"/>
          </a:xfrm>
        </p:spPr>
        <p:txBody>
          <a:bodyPr>
            <a:normAutofit lnSpcReduction="10000"/>
          </a:bodyPr>
          <a:lstStyle/>
          <a:p>
            <a:pPr algn="r"/>
            <a:r>
              <a:rPr lang="sl-SI" sz="2000" dirty="0" smtClean="0">
                <a:solidFill>
                  <a:schemeClr val="tx1"/>
                </a:solidFill>
              </a:rPr>
              <a:t>šolsko leto 2014/15				Domen Jeršek, </a:t>
            </a:r>
            <a:r>
              <a:rPr lang="sl-SI" sz="2000" dirty="0" err="1" smtClean="0">
                <a:solidFill>
                  <a:schemeClr val="tx1"/>
                </a:solidFill>
              </a:rPr>
              <a:t>5.a</a:t>
            </a:r>
            <a:endParaRPr lang="sl-SI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rs1img.memecdn.com/do-re-mi-fa-sol-la-ti-QUACK_o_962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96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wijmakenhet.nl/uploads/notenvinder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157192"/>
            <a:ext cx="8148395" cy="154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3861048"/>
            <a:ext cx="8928993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>
                <a:solidFill>
                  <a:srgbClr val="00B050"/>
                </a:solidFill>
              </a:rPr>
              <a:t>TONI SO: DOLGI-KRATKI, GLASNI-TIHI, VISOKI-NIZKI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chemeClr val="tx2">
                    <a:lumMod val="75000"/>
                  </a:schemeClr>
                </a:solidFill>
              </a:rPr>
              <a:t>Toni imajo svoja imena: c d e f g a h c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FF0000"/>
                </a:solidFill>
              </a:rPr>
              <a:t>Solmizacijski zlogi označujejo višino določenega tona v katerikoli lestvici </a:t>
            </a:r>
            <a:r>
              <a:rPr lang="sl-SI" sz="1600" dirty="0" smtClean="0"/>
              <a:t>-</a:t>
            </a:r>
            <a:r>
              <a:rPr lang="sl-SI" sz="1600" dirty="0" smtClean="0">
                <a:solidFill>
                  <a:srgbClr val="FF0000"/>
                </a:solidFill>
              </a:rPr>
              <a:t> </a:t>
            </a:r>
            <a:r>
              <a:rPr lang="sl-SI" sz="1600" dirty="0" err="1" smtClean="0"/>
              <a:t>Re</a:t>
            </a:r>
            <a:r>
              <a:rPr lang="sl-SI" sz="1600" dirty="0" smtClean="0"/>
              <a:t> je vedno 2 ton, Mi vedno 3... </a:t>
            </a:r>
          </a:p>
          <a:p>
            <a:pPr marL="0" indent="0">
              <a:buNone/>
            </a:pPr>
            <a:r>
              <a:rPr lang="sl-SI" sz="1600" dirty="0" smtClean="0">
                <a:solidFill>
                  <a:srgbClr val="0070C0"/>
                </a:solidFill>
              </a:rPr>
              <a:t>Svoj glas pa lahko sprehodimo od nizkih do visokih tonov.</a:t>
            </a:r>
          </a:p>
        </p:txBody>
      </p:sp>
      <p:pic>
        <p:nvPicPr>
          <p:cNvPr id="2051" name="Picture 3" descr="C:\Users\Samo\Desktop\toni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7067" y="343195"/>
            <a:ext cx="4104456" cy="1213595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DO-RE-MI</a:t>
            </a:r>
          </a:p>
          <a:p>
            <a:pPr marL="0" indent="0" algn="ctr">
              <a:buNone/>
            </a:pPr>
            <a:r>
              <a:rPr lang="sl-SI" sz="1600" dirty="0" smtClean="0"/>
              <a:t>(R. </a:t>
            </a:r>
            <a:r>
              <a:rPr lang="sl-SI" sz="1600" dirty="0" err="1" smtClean="0"/>
              <a:t>Rodgers</a:t>
            </a:r>
            <a:r>
              <a:rPr lang="sl-SI" sz="1600" dirty="0" smtClean="0"/>
              <a:t>-</a:t>
            </a:r>
            <a:r>
              <a:rPr lang="sl-SI" sz="1600" dirty="0" err="1" smtClean="0"/>
              <a:t>O.Hammerstein</a:t>
            </a:r>
            <a:r>
              <a:rPr lang="sl-SI" sz="1600" dirty="0" smtClean="0"/>
              <a:t>, </a:t>
            </a:r>
            <a:r>
              <a:rPr lang="sl-SI" sz="1600" dirty="0" err="1" smtClean="0"/>
              <a:t>D.Hering</a:t>
            </a:r>
            <a:r>
              <a:rPr lang="sl-SI" sz="1600" dirty="0" smtClean="0"/>
              <a:t>)</a:t>
            </a:r>
            <a:endParaRPr lang="sl-SI" sz="1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1268760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vseh not se naučiš,</a:t>
            </a:r>
          </a:p>
          <a:p>
            <a:r>
              <a:rPr lang="sl-SI" dirty="0" smtClean="0"/>
              <a:t>Vse zapoješ,kar želiš!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DO</a:t>
            </a:r>
            <a:r>
              <a:rPr lang="sl-SI" dirty="0" smtClean="0"/>
              <a:t> kot dom lepo doni,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RE</a:t>
            </a:r>
            <a:r>
              <a:rPr lang="sl-SI" dirty="0" smtClean="0"/>
              <a:t> kot reka radosti,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MI</a:t>
            </a:r>
            <a:r>
              <a:rPr lang="sl-SI" dirty="0" smtClean="0"/>
              <a:t> kot mir za vse ljudi,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FA</a:t>
            </a:r>
            <a:r>
              <a:rPr lang="sl-SI" dirty="0" smtClean="0"/>
              <a:t> kot fant,ki se smeji,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SO</a:t>
            </a:r>
            <a:r>
              <a:rPr lang="sl-SI" dirty="0" smtClean="0"/>
              <a:t> kot sonce,ki žari,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LA</a:t>
            </a:r>
            <a:r>
              <a:rPr lang="sl-SI" dirty="0" smtClean="0"/>
              <a:t> zapojemo si vsi,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TI</a:t>
            </a:r>
            <a:r>
              <a:rPr lang="sl-SI" dirty="0" smtClean="0"/>
              <a:t> kot tisoče želja,</a:t>
            </a:r>
          </a:p>
          <a:p>
            <a:r>
              <a:rPr lang="sl-SI" dirty="0"/>
              <a:t>p</a:t>
            </a:r>
            <a:r>
              <a:rPr lang="sl-SI" dirty="0" smtClean="0"/>
              <a:t>a se lestvica konča!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1" y="4134561"/>
            <a:ext cx="7891105" cy="211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331640" y="6309320"/>
            <a:ext cx="594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Odlomek iz filma </a:t>
            </a:r>
            <a:r>
              <a:rPr lang="sl-SI" sz="1000" dirty="0" err="1"/>
              <a:t>The</a:t>
            </a:r>
            <a:r>
              <a:rPr lang="sl-SI" sz="1000" dirty="0"/>
              <a:t> </a:t>
            </a:r>
            <a:r>
              <a:rPr lang="sl-SI" sz="1000" dirty="0" smtClean="0"/>
              <a:t> </a:t>
            </a:r>
            <a:r>
              <a:rPr lang="sl-SI" sz="1000" dirty="0" err="1" smtClean="0"/>
              <a:t>sound</a:t>
            </a:r>
            <a:r>
              <a:rPr lang="sl-SI" sz="1000" dirty="0" smtClean="0"/>
              <a:t> </a:t>
            </a:r>
            <a:r>
              <a:rPr lang="sl-SI" sz="1000" dirty="0" err="1"/>
              <a:t>of</a:t>
            </a:r>
            <a:r>
              <a:rPr lang="sl-SI" sz="1000" dirty="0"/>
              <a:t> </a:t>
            </a:r>
            <a:r>
              <a:rPr lang="sl-SI" sz="1000" dirty="0" err="1"/>
              <a:t>music</a:t>
            </a:r>
            <a:r>
              <a:rPr lang="sl-SI" sz="1000" dirty="0"/>
              <a:t> (Moje pesmi, moje sanje</a:t>
            </a:r>
            <a:r>
              <a:rPr lang="sl-SI" sz="1000" dirty="0" smtClean="0"/>
              <a:t>):</a:t>
            </a:r>
            <a:endParaRPr lang="sl-SI" sz="1000" dirty="0" smtClean="0">
              <a:hlinkClick r:id="rId7"/>
            </a:endParaRPr>
          </a:p>
          <a:p>
            <a:r>
              <a:rPr lang="sl-SI" sz="1000" dirty="0">
                <a:hlinkClick r:id="rId8"/>
              </a:rPr>
              <a:t>https://</a:t>
            </a:r>
            <a:r>
              <a:rPr lang="sl-SI" sz="1000" dirty="0" smtClean="0">
                <a:hlinkClick r:id="rId8"/>
              </a:rPr>
              <a:t>www.youtube.com/watch?v=rgawkL3zhfE&amp;feature=plcp</a:t>
            </a:r>
            <a:endParaRPr lang="sl-SI" sz="1000" dirty="0" smtClean="0"/>
          </a:p>
          <a:p>
            <a:endParaRPr lang="sl-SI" sz="10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0606"/>
            <a:ext cx="2589227" cy="78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2" y="1556790"/>
            <a:ext cx="3114306" cy="176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40" y="3321040"/>
            <a:ext cx="2021489" cy="81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148064" y="48228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>
                <a:hlinkClick r:id="rId12"/>
              </a:rPr>
              <a:t>https://</a:t>
            </a:r>
            <a:r>
              <a:rPr lang="sl-SI" sz="1000" dirty="0" smtClean="0">
                <a:hlinkClick r:id="rId12"/>
              </a:rPr>
              <a:t>www.youtube.com/watch?v=A3Yn0ugqrmI</a:t>
            </a:r>
            <a:endParaRPr lang="sl-SI" sz="1000" dirty="0" smtClean="0"/>
          </a:p>
          <a:p>
            <a:endParaRPr lang="sl-SI" sz="1000" dirty="0"/>
          </a:p>
        </p:txBody>
      </p:sp>
      <p:pic>
        <p:nvPicPr>
          <p:cNvPr id="6" name="Do re mi fa 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47932" y="856999"/>
            <a:ext cx="609600" cy="609600"/>
          </a:xfrm>
          <a:prstGeom prst="rect">
            <a:avLst/>
          </a:prstGeom>
        </p:spPr>
      </p:pic>
      <p:pic>
        <p:nvPicPr>
          <p:cNvPr id="7" name="Little Xylophone - How to play _Do Re Mi_ (basic music skills for kids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39608" y="903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9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SOLMIZACIJSKI ZLOGI V NOTNEM ČRTOVJU</a:t>
            </a:r>
            <a:endParaRPr lang="sl-SI" sz="2400" dirty="0"/>
          </a:p>
        </p:txBody>
      </p:sp>
      <p:pic>
        <p:nvPicPr>
          <p:cNvPr id="4098" name="Picture 2" descr="http://akingsmercury.com/wp-content/uploads/2011/05/handdore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65" y="1124744"/>
            <a:ext cx="66389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inus 3"/>
          <p:cNvSpPr/>
          <p:nvPr/>
        </p:nvSpPr>
        <p:spPr>
          <a:xfrm>
            <a:off x="3169956" y="1717952"/>
            <a:ext cx="6408712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Minus 4"/>
          <p:cNvSpPr/>
          <p:nvPr/>
        </p:nvSpPr>
        <p:spPr>
          <a:xfrm>
            <a:off x="5508104" y="2708920"/>
            <a:ext cx="374441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Minus 5"/>
          <p:cNvSpPr/>
          <p:nvPr/>
        </p:nvSpPr>
        <p:spPr>
          <a:xfrm>
            <a:off x="6012160" y="3645024"/>
            <a:ext cx="3131840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Minus 6"/>
          <p:cNvSpPr/>
          <p:nvPr/>
        </p:nvSpPr>
        <p:spPr>
          <a:xfrm>
            <a:off x="5724128" y="4725144"/>
            <a:ext cx="34198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Minus 7"/>
          <p:cNvSpPr/>
          <p:nvPr/>
        </p:nvSpPr>
        <p:spPr>
          <a:xfrm>
            <a:off x="5940152" y="5517232"/>
            <a:ext cx="1224136" cy="1080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102" name="Picture 6" descr="http://www.polyvore.com/cgi/img-thing?.out=jpg&amp;size=l&amp;tid=525584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12" y="5168602"/>
            <a:ext cx="456642" cy="4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olyvore.com/cgi/img-thing?.out=jpg&amp;size=l&amp;tid=525584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90" y="4466900"/>
            <a:ext cx="562205" cy="5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olyvore.com/cgi/img-thing?.out=jpg&amp;size=l&amp;tid=525584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21088"/>
            <a:ext cx="662951" cy="6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olyvore.com/cgi/img-thing?.out=jpg&amp;size=l&amp;tid=525584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73" y="3422080"/>
            <a:ext cx="517896" cy="5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polyvore.com/cgi/img-thing?.out=jpg&amp;size=l&amp;tid=525584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04" y="3237300"/>
            <a:ext cx="484687" cy="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4vector.com/i/free-vector-eighth-note-stem-facing-down_102687_Eighth_Note_Stem_Facing_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95" y="2636187"/>
            <a:ext cx="558062" cy="78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4vector.com/i/free-vector-eighth-note-stem-facing-down_102687_Eighth_Note_Stem_Facing_Dow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82" y="2561171"/>
            <a:ext cx="459229" cy="6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4vector.com/i/free-vector-eighth-note-stem-facing-down_102687_Eighth_Note_Stem_Facing_Dow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57" y="1683756"/>
            <a:ext cx="474713" cy="6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inus 19"/>
          <p:cNvSpPr/>
          <p:nvPr/>
        </p:nvSpPr>
        <p:spPr>
          <a:xfrm>
            <a:off x="3169956" y="1340768"/>
            <a:ext cx="6408712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9" name="Picture 2" descr="http://www.sengpielaudio.com/NotesAndKeyboardA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5244"/>
            <a:ext cx="4336535" cy="115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1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3240" y="4437112"/>
            <a:ext cx="5184576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Zapojmo s solmizacijskimi zlogi:</a:t>
            </a:r>
            <a:endParaRPr lang="sl-SI" sz="2800" dirty="0"/>
          </a:p>
        </p:txBody>
      </p:sp>
      <p:pic>
        <p:nvPicPr>
          <p:cNvPr id="2050" name="Picture 2" descr="http://www.songwriting-unlimited.com/images/cdore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" y="620688"/>
            <a:ext cx="3429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017.radikal.ru/i424/1201/36/b9e01e1555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9751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h3.redbubble.net/image.7977486.9990/sticker,375x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12" y="1954204"/>
            <a:ext cx="35718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2.shrani.si/files/ogrevanj6045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204989" cy="18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19564"/>
            <a:ext cx="61150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0-kraka zvezda 3"/>
          <p:cNvSpPr/>
          <p:nvPr/>
        </p:nvSpPr>
        <p:spPr>
          <a:xfrm>
            <a:off x="1967322" y="5077909"/>
            <a:ext cx="360040" cy="341684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10-kraka zvezda 4"/>
          <p:cNvSpPr/>
          <p:nvPr/>
        </p:nvSpPr>
        <p:spPr>
          <a:xfrm>
            <a:off x="2339752" y="5069749"/>
            <a:ext cx="360040" cy="341684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10-kraka zvezda 5"/>
          <p:cNvSpPr/>
          <p:nvPr/>
        </p:nvSpPr>
        <p:spPr>
          <a:xfrm>
            <a:off x="2765159" y="5079233"/>
            <a:ext cx="360040" cy="341684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10-kraka zvezda 6"/>
          <p:cNvSpPr/>
          <p:nvPr/>
        </p:nvSpPr>
        <p:spPr>
          <a:xfrm>
            <a:off x="3125199" y="4966998"/>
            <a:ext cx="360040" cy="36004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10-kraka zvezda 7"/>
          <p:cNvSpPr/>
          <p:nvPr/>
        </p:nvSpPr>
        <p:spPr>
          <a:xfrm>
            <a:off x="3587662" y="5147018"/>
            <a:ext cx="373732" cy="36167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10-kraka zvezda 8"/>
          <p:cNvSpPr/>
          <p:nvPr/>
        </p:nvSpPr>
        <p:spPr>
          <a:xfrm>
            <a:off x="3961394" y="5147018"/>
            <a:ext cx="373732" cy="36167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10-kraka zvezda 9"/>
          <p:cNvSpPr/>
          <p:nvPr/>
        </p:nvSpPr>
        <p:spPr>
          <a:xfrm>
            <a:off x="4427984" y="5162541"/>
            <a:ext cx="373732" cy="36004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10-kraka zvezda 10"/>
          <p:cNvSpPr/>
          <p:nvPr/>
        </p:nvSpPr>
        <p:spPr>
          <a:xfrm>
            <a:off x="4817694" y="5079233"/>
            <a:ext cx="373732" cy="36004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10-kraka zvezda 11"/>
          <p:cNvSpPr/>
          <p:nvPr/>
        </p:nvSpPr>
        <p:spPr>
          <a:xfrm>
            <a:off x="5292080" y="5035974"/>
            <a:ext cx="360040" cy="36004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10-kraka zvezda 12"/>
          <p:cNvSpPr/>
          <p:nvPr/>
        </p:nvSpPr>
        <p:spPr>
          <a:xfrm>
            <a:off x="5678201" y="5079233"/>
            <a:ext cx="373732" cy="36167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10-kraka zvezda 13"/>
          <p:cNvSpPr/>
          <p:nvPr/>
        </p:nvSpPr>
        <p:spPr>
          <a:xfrm>
            <a:off x="6022596" y="5131434"/>
            <a:ext cx="360040" cy="36167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10-kraka zvezda 14"/>
          <p:cNvSpPr/>
          <p:nvPr/>
        </p:nvSpPr>
        <p:spPr>
          <a:xfrm>
            <a:off x="6365354" y="5102904"/>
            <a:ext cx="373732" cy="36004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10-kraka zvezda 15"/>
          <p:cNvSpPr/>
          <p:nvPr/>
        </p:nvSpPr>
        <p:spPr>
          <a:xfrm>
            <a:off x="6715654" y="5200410"/>
            <a:ext cx="373732" cy="36167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1993783" y="512564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SO</a:t>
            </a:r>
            <a:endParaRPr lang="sl-SI" sz="10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2353823" y="5127461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SO</a:t>
            </a:r>
            <a:endParaRPr lang="sl-SI" sz="10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2768060" y="5125639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SO</a:t>
            </a:r>
            <a:endParaRPr lang="sl-SI" sz="1000" b="1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3132918" y="503380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DO²</a:t>
            </a:r>
            <a:endParaRPr lang="sl-SI" sz="1000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3601354" y="5203355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MI</a:t>
            </a:r>
            <a:endParaRPr lang="sl-SI" sz="1000" b="1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3975086" y="5204745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MI</a:t>
            </a:r>
            <a:endParaRPr lang="sl-SI" sz="1000" b="1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4443962" y="5219668"/>
            <a:ext cx="373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MI</a:t>
            </a:r>
            <a:endParaRPr lang="sl-SI" sz="1000" b="1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4848813" y="514701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SO</a:t>
            </a:r>
            <a:endParaRPr lang="sl-SI" sz="1000" b="1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5301978" y="5077299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LA</a:t>
            </a:r>
            <a:endParaRPr lang="sl-SI" sz="1000" b="1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5700517" y="5135027"/>
            <a:ext cx="445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SO</a:t>
            </a:r>
            <a:endParaRPr lang="sl-SI" sz="1000" b="1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6051933" y="5190530"/>
            <a:ext cx="373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FA</a:t>
            </a:r>
            <a:endParaRPr lang="sl-SI" sz="1000" b="1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6382636" y="5159813"/>
            <a:ext cx="3737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SO</a:t>
            </a:r>
            <a:endParaRPr lang="sl-SI" sz="1000" b="1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6756368" y="5257373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b="1" dirty="0" smtClean="0"/>
              <a:t>RE</a:t>
            </a:r>
            <a:endParaRPr lang="sl-SI" sz="1000" b="1" dirty="0"/>
          </a:p>
        </p:txBody>
      </p:sp>
    </p:spTree>
    <p:extLst>
      <p:ext uri="{BB962C8B-B14F-4D97-AF65-F5344CB8AC3E}">
        <p14:creationId xmlns:p14="http://schemas.microsoft.com/office/powerpoint/2010/main" val="35727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SMO SE NAUČILI?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55576" y="14847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ima vsak ton ?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55576" y="19888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Vsak ton ima svoje ime: C D E F G A H C</a:t>
            </a:r>
          </a:p>
          <a:p>
            <a:r>
              <a:rPr lang="sl-SI" dirty="0" smtClean="0"/>
              <a:t>in solmizacijski zlog: DO RE MI FA SO LA TI DO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55576" y="27089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zapojete solmizacijske zloge nazaj in s prikazom rok?</a:t>
            </a:r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78252"/>
            <a:ext cx="1066773" cy="15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77" y="3078252"/>
            <a:ext cx="1138317" cy="15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94" y="3080928"/>
            <a:ext cx="1125148" cy="15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42" y="3080929"/>
            <a:ext cx="1066286" cy="150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96" y="3080928"/>
            <a:ext cx="1073913" cy="15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09" y="3080929"/>
            <a:ext cx="1139822" cy="150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31" y="3080929"/>
            <a:ext cx="1081685" cy="150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17" y="3080929"/>
            <a:ext cx="1012392" cy="150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755576" y="47971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označujejo solmizacijski zlogi in na katerih tonih se v lestvici nahajajo?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27584" y="52292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Označujejo višino določenega tona. DO predstavlja prvi ton lestvice, RE drugi, MI tretji, FA četrti, SO peti, LA šesti, TI sedmi in DO</a:t>
            </a:r>
            <a:r>
              <a:rPr lang="sl-SI" sz="1400" dirty="0" smtClean="0"/>
              <a:t>² </a:t>
            </a:r>
            <a:r>
              <a:rPr lang="sl-SI" dirty="0" smtClean="0"/>
              <a:t>osmi ton.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461154" y="620054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HVALA ZA VAŠO POZORNOST!!!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7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VIRI</a:t>
            </a:r>
            <a:endParaRPr lang="sl-SI" sz="2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sl-SI" sz="1600" dirty="0" smtClean="0"/>
              <a:t>učbenik : Glasba 5 (Pesek </a:t>
            </a:r>
            <a:r>
              <a:rPr lang="sl-SI" sz="1600" dirty="0" err="1" smtClean="0"/>
              <a:t>Albinca</a:t>
            </a:r>
            <a:r>
              <a:rPr lang="sl-SI" sz="1600" dirty="0" smtClean="0"/>
              <a:t>)</a:t>
            </a:r>
          </a:p>
          <a:p>
            <a:r>
              <a:rPr lang="sl-SI" sz="1600" dirty="0" err="1" smtClean="0"/>
              <a:t>Emilie</a:t>
            </a:r>
            <a:r>
              <a:rPr lang="sl-SI" sz="1600" dirty="0" smtClean="0"/>
              <a:t> </a:t>
            </a:r>
            <a:r>
              <a:rPr lang="sl-SI" sz="1600" dirty="0" err="1" smtClean="0"/>
              <a:t>Beaumont</a:t>
            </a:r>
            <a:r>
              <a:rPr lang="sl-SI" sz="1600" dirty="0" smtClean="0"/>
              <a:t>, Marie-</a:t>
            </a:r>
            <a:r>
              <a:rPr lang="sl-SI" sz="1600" dirty="0" err="1" smtClean="0"/>
              <a:t>Renee</a:t>
            </a:r>
            <a:r>
              <a:rPr lang="sl-SI" sz="1600" dirty="0" smtClean="0"/>
              <a:t> </a:t>
            </a:r>
            <a:r>
              <a:rPr lang="sl-SI" sz="1600" dirty="0" err="1" smtClean="0"/>
              <a:t>Pimont</a:t>
            </a:r>
            <a:r>
              <a:rPr lang="sl-SI" sz="1600" dirty="0" smtClean="0"/>
              <a:t>: Podobe glasbe</a:t>
            </a:r>
          </a:p>
          <a:p>
            <a:r>
              <a:rPr lang="sl-SI" sz="1600" dirty="0" err="1" smtClean="0"/>
              <a:t>B.T.Milharčič</a:t>
            </a:r>
            <a:r>
              <a:rPr lang="sl-SI" sz="1600" dirty="0" smtClean="0"/>
              <a:t>, K.Š.</a:t>
            </a:r>
            <a:r>
              <a:rPr lang="sl-SI" sz="1600" dirty="0" err="1" smtClean="0"/>
              <a:t>Costantini</a:t>
            </a:r>
            <a:r>
              <a:rPr lang="sl-SI" sz="1600" dirty="0" smtClean="0"/>
              <a:t>: Mali glasbeniki 1</a:t>
            </a:r>
          </a:p>
          <a:p>
            <a:r>
              <a:rPr lang="sl-SI" sz="1600" dirty="0" smtClean="0"/>
              <a:t>Nauk o glasbi 1</a:t>
            </a:r>
          </a:p>
          <a:p>
            <a:r>
              <a:rPr lang="sl-SI" sz="1600" dirty="0" smtClean="0"/>
              <a:t>Internet:</a:t>
            </a:r>
            <a:r>
              <a:rPr lang="sl-SI" sz="1600" dirty="0"/>
              <a:t/>
            </a:r>
            <a:br>
              <a:rPr lang="sl-SI" sz="1600" dirty="0"/>
            </a:br>
            <a:r>
              <a:rPr lang="sl-SI" sz="1600" dirty="0">
                <a:hlinkClick r:id="rId2"/>
              </a:rPr>
              <a:t>https://www.google.si/search?q=notni+zapis&amp;espv=2&amp;biw=1280&amp;bih=899&amp;tbm=isch&amp;tbo=u&amp;source=univ&amp;sa=X&amp;ei=SAtyVNmZDJLfaJPvgpgN&amp;ved=0CB0QsAQ#tbm=isch&amp;q=notne+lestvice&amp;imgdii</a:t>
            </a:r>
            <a:r>
              <a:rPr lang="sl-SI" sz="1600" dirty="0" smtClean="0">
                <a:hlinkClick r:id="rId2"/>
              </a:rPr>
              <a:t>=_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>
                <a:hlinkClick r:id="rId3"/>
              </a:rPr>
              <a:t>https://www.google.si/search?q=notni+zapis&amp;espv=2&amp;biw=1280&amp;bih=899&amp;tbm=isch&amp;tbo=u&amp;source=univ&amp;sa=X&amp;ei=SAtyVNmZDJLfaJPvgpgN&amp;ved=0CB0QsAQ#tbm=isch&amp;q=do+re+mi+fa+so+la+ti+do&amp;imgdii</a:t>
            </a:r>
            <a:r>
              <a:rPr lang="sl-SI" sz="2000" dirty="0" smtClean="0">
                <a:hlinkClick r:id="rId3"/>
              </a:rPr>
              <a:t>=_</a:t>
            </a:r>
            <a:endParaRPr lang="sl-SI" sz="2000" dirty="0" smtClean="0"/>
          </a:p>
          <a:p>
            <a:endParaRPr lang="sl-SI" sz="2000" dirty="0"/>
          </a:p>
        </p:txBody>
      </p:sp>
      <p:pic>
        <p:nvPicPr>
          <p:cNvPr id="2050" name="Picture 2" descr="http://www.abload.de/img/notepo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3096"/>
            <a:ext cx="5715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280</Words>
  <Application>Microsoft Office PowerPoint</Application>
  <PresentationFormat>Diaprojekcija na zaslonu (4:3)</PresentationFormat>
  <Paragraphs>50</Paragraphs>
  <Slides>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ZAPOREDJE TONOV – LESTVICA SOLMIZACIJSKI ZLOGI</vt:lpstr>
      <vt:lpstr>PowerPointova predstavitev</vt:lpstr>
      <vt:lpstr>PowerPointova predstavitev</vt:lpstr>
      <vt:lpstr>SOLMIZACIJSKI ZLOGI V NOTNEM ČRTOVJU</vt:lpstr>
      <vt:lpstr>PowerPointova predstavitev</vt:lpstr>
      <vt:lpstr>KAJ SMO SE NAUČILI?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ZAPOREDJE TONOV – LESTVICA SOLMIZACIJSKI ZLOGI</dc:title>
  <dc:creator>Samo</dc:creator>
  <cp:lastModifiedBy>Hafner</cp:lastModifiedBy>
  <cp:revision>73</cp:revision>
  <dcterms:created xsi:type="dcterms:W3CDTF">2014-11-21T18:13:23Z</dcterms:created>
  <dcterms:modified xsi:type="dcterms:W3CDTF">2015-10-15T16:43:53Z</dcterms:modified>
</cp:coreProperties>
</file>