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63" r:id="rId5"/>
    <p:sldId id="264" r:id="rId6"/>
    <p:sldId id="268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78" r:id="rId20"/>
    <p:sldId id="280" r:id="rId21"/>
    <p:sldId id="262" r:id="rId22"/>
    <p:sldId id="258" r:id="rId23"/>
    <p:sldId id="257" r:id="rId24"/>
    <p:sldId id="259" r:id="rId25"/>
    <p:sldId id="260" r:id="rId2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556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725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818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652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494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931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713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855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05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239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293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C981D-AD30-4A57-BB72-D445EB9B7884}" type="datetimeFigureOut">
              <a:rPr lang="sl-SI" smtClean="0"/>
              <a:t>11.4.2012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96836-03F0-44EE-B32A-9FA0555660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1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C:\Users\uporabnik\Pictures\čutila\Top-00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-231775"/>
            <a:ext cx="4889500" cy="732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48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 descr="C:\Users\uporabnik\Pictures\čutila\Top-015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593156"/>
            <a:ext cx="4896544" cy="74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3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 descr="C:\Users\uporabnik\Pictures\čutila\Top-016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417851"/>
            <a:ext cx="4896544" cy="72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 descr="C:\Users\uporabnik\Pictures\čutila\Top-017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61774"/>
            <a:ext cx="4896544" cy="74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 descr="C:\Users\uporabnik\Pictures\čutila\Top-018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71401"/>
            <a:ext cx="5112568" cy="73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458" name="Picture 2" descr="C:\Users\uporabnik\Pictures\čutila\Top-019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89583"/>
            <a:ext cx="4824536" cy="736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1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482" name="Picture 2" descr="C:\Users\uporabnik\Pictures\čutila\Top-020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440755"/>
            <a:ext cx="4896544" cy="729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1506" name="Picture 2" descr="C:\Users\uporabnik\Pictures\čutila\Top-02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383436"/>
            <a:ext cx="4536504" cy="726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 descr="C:\Users\uporabnik\Pictures\čutila\Top-022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430427"/>
            <a:ext cx="4896544" cy="72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6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3554" name="Picture 2" descr="C:\Users\uporabnik\Pictures\čutila\Top-023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374449"/>
            <a:ext cx="4896544" cy="72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6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4578" name="Picture 2" descr="C:\Users\uporabnik\Pictures\čutila\Top-024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396321"/>
            <a:ext cx="4536504" cy="725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8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C:\Users\uporabnik\Pictures\čutila\Top-006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603448"/>
            <a:ext cx="5003799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5602" name="Picture 2" descr="C:\Users\uporabnik\Pictures\čutila\Top-025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675456"/>
            <a:ext cx="6261770" cy="798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C:\Users\uporabnik\Pictures\čutila\Top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243408"/>
            <a:ext cx="5184576" cy="719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6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:\Users\uporabnik\Pictures\čutila\Top-00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4" y="-277067"/>
            <a:ext cx="4642197" cy="702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7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C:\Users\uporabnik\Pictures\čutila\Top-002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574219"/>
            <a:ext cx="4752528" cy="74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C:\Users\uporabnik\Pictures\čutila\Top-00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68579"/>
            <a:ext cx="4672930" cy="704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C:\Users\uporabnik\Pictures\čutila\Top-004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637023"/>
            <a:ext cx="4824536" cy="75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C:\Users\uporabnik\Pictures\čutila\Top-007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243407"/>
            <a:ext cx="489654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C:\Users\uporabnik\Pictures\čutila\Top-009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582382"/>
            <a:ext cx="4968552" cy="744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2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 descr="C:\Users\uporabnik\Pictures\čutila\Top-010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386164"/>
            <a:ext cx="4320480" cy="72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8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7" name="Picture 3" descr="C:\Users\uporabnik\Pictures\čutila\Top-01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534049"/>
            <a:ext cx="4968552" cy="74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 descr="C:\Users\uporabnik\Pictures\čutila\Top-012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306222"/>
            <a:ext cx="4680520" cy="72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 descr="C:\Users\uporabnik\Pictures\čutila\Top-013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514855"/>
            <a:ext cx="4680520" cy="73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 descr="C:\Users\uporabnik\Pictures\čutila\Top-014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348639"/>
            <a:ext cx="4536504" cy="720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Diaprojekcija na zaslonu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6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6</cp:revision>
  <dcterms:created xsi:type="dcterms:W3CDTF">2012-04-11T09:33:01Z</dcterms:created>
  <dcterms:modified xsi:type="dcterms:W3CDTF">2012-04-11T11:57:32Z</dcterms:modified>
</cp:coreProperties>
</file>