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3" r:id="rId2"/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</p:sldIdLst>
  <p:sldSz cx="9144000" cy="6858000" type="screen4x3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5620"/>
    <p:restoredTop sz="94660"/>
  </p:normalViewPr>
  <p:slideViewPr>
    <p:cSldViewPr>
      <p:cViewPr varScale="1">
        <p:scale>
          <a:sx n="58" d="100"/>
          <a:sy n="58" d="100"/>
        </p:scale>
        <p:origin x="78" y="31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l-SI" smtClean="0"/>
              <a:t>Uredite slog podnaslova matrice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2A961-0538-4D5C-927A-DBD76D1A1785}" type="datetimeFigureOut">
              <a:rPr lang="sl-SI" smtClean="0"/>
              <a:t>7.3.2018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CD597-FD5F-4062-A0D1-13C6E4665D4F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895301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navpičnega besedil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2A961-0538-4D5C-927A-DBD76D1A1785}" type="datetimeFigureOut">
              <a:rPr lang="sl-SI" smtClean="0"/>
              <a:t>7.3.2018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CD597-FD5F-4062-A0D1-13C6E4665D4F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5298340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navpičnega besedila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2A961-0538-4D5C-927A-DBD76D1A1785}" type="datetimeFigureOut">
              <a:rPr lang="sl-SI" smtClean="0"/>
              <a:t>7.3.2018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CD597-FD5F-4062-A0D1-13C6E4665D4F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1540543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2A961-0538-4D5C-927A-DBD76D1A1785}" type="datetimeFigureOut">
              <a:rPr lang="sl-SI" smtClean="0"/>
              <a:t>7.3.2018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CD597-FD5F-4062-A0D1-13C6E4665D4F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1506951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2A961-0538-4D5C-927A-DBD76D1A1785}" type="datetimeFigureOut">
              <a:rPr lang="sl-SI" smtClean="0"/>
              <a:t>7.3.2018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CD597-FD5F-4062-A0D1-13C6E4665D4F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0771910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vsebin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grad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2A961-0538-4D5C-927A-DBD76D1A1785}" type="datetimeFigureOut">
              <a:rPr lang="sl-SI" smtClean="0"/>
              <a:t>7.3.2018</a:t>
            </a:fld>
            <a:endParaRPr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CD597-FD5F-4062-A0D1-13C6E4665D4F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2238769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Ograda vsebin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grada besedila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6" name="Ograda vsebin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7" name="Ograda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2A961-0538-4D5C-927A-DBD76D1A1785}" type="datetimeFigureOut">
              <a:rPr lang="sl-SI" smtClean="0"/>
              <a:t>7.3.2018</a:t>
            </a:fld>
            <a:endParaRPr lang="sl-SI"/>
          </a:p>
        </p:txBody>
      </p:sp>
      <p:sp>
        <p:nvSpPr>
          <p:cNvPr id="8" name="Ograda no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Ograda številke diapoz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CD597-FD5F-4062-A0D1-13C6E4665D4F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2753847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2A961-0538-4D5C-927A-DBD76D1A1785}" type="datetimeFigureOut">
              <a:rPr lang="sl-SI" smtClean="0"/>
              <a:t>7.3.2018</a:t>
            </a:fld>
            <a:endParaRPr lang="sl-SI"/>
          </a:p>
        </p:txBody>
      </p:sp>
      <p:sp>
        <p:nvSpPr>
          <p:cNvPr id="4" name="Ograda no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Ograda številke diapoz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CD597-FD5F-4062-A0D1-13C6E4665D4F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9467095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2A961-0538-4D5C-927A-DBD76D1A1785}" type="datetimeFigureOut">
              <a:rPr lang="sl-SI" smtClean="0"/>
              <a:t>7.3.2018</a:t>
            </a:fld>
            <a:endParaRPr lang="sl-SI"/>
          </a:p>
        </p:txBody>
      </p:sp>
      <p:sp>
        <p:nvSpPr>
          <p:cNvPr id="3" name="Ograda no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grada številke diapoz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CD597-FD5F-4062-A0D1-13C6E4665D4F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0270973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Ograd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2A961-0538-4D5C-927A-DBD76D1A1785}" type="datetimeFigureOut">
              <a:rPr lang="sl-SI" smtClean="0"/>
              <a:t>7.3.2018</a:t>
            </a:fld>
            <a:endParaRPr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CD597-FD5F-4062-A0D1-13C6E4665D4F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0529850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slik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l-SI"/>
          </a:p>
        </p:txBody>
      </p:sp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Ograd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2A961-0538-4D5C-927A-DBD76D1A1785}" type="datetimeFigureOut">
              <a:rPr lang="sl-SI" smtClean="0"/>
              <a:t>7.3.2018</a:t>
            </a:fld>
            <a:endParaRPr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CD597-FD5F-4062-A0D1-13C6E4665D4F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1224506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naslova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E2A961-0538-4D5C-927A-DBD76D1A1785}" type="datetimeFigureOut">
              <a:rPr lang="sl-SI" smtClean="0"/>
              <a:t>7.3.2018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9CD597-FD5F-4062-A0D1-13C6E4665D4F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7876931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l-SI" smtClean="0"/>
              <a:t>EL COMITE SECRETO</a:t>
            </a:r>
            <a:endParaRPr lang="sl-SI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9837346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309320" y="-1035496"/>
            <a:ext cx="16192500" cy="22269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3015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581112"/>
            <a:ext cx="16192500" cy="22269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79696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05264" y="-6940152"/>
            <a:ext cx="16192500" cy="22269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70813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03562" y="-14428984"/>
            <a:ext cx="16192500" cy="22269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06543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653136" y="1484784"/>
            <a:ext cx="16192500" cy="22269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32030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25144" y="-4635896"/>
            <a:ext cx="16192500" cy="22269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10544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40109" y="-8668344"/>
            <a:ext cx="16192500" cy="22269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69526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4544" y="-15653120"/>
            <a:ext cx="16192500" cy="22269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0864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01208" y="-7950170"/>
            <a:ext cx="16192500" cy="22269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99109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 dirty="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933040"/>
            <a:ext cx="16192500" cy="22269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08229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349880" y="-6796136"/>
            <a:ext cx="22269450" cy="1619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73029" y="15310320"/>
            <a:ext cx="6831567" cy="4304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86406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 dirty="0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157192" y="-6220072"/>
            <a:ext cx="16192500" cy="22269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95503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 dirty="0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16632" y="-14861032"/>
            <a:ext cx="16192500" cy="22269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75038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 dirty="0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517232" y="-6436096"/>
            <a:ext cx="16192500" cy="22269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06449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 dirty="0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552" y="-16229184"/>
            <a:ext cx="16192500" cy="22269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44315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 dirty="0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949280" y="-6364088"/>
            <a:ext cx="16192500" cy="22269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28782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 dirty="0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00608" y="-14500992"/>
            <a:ext cx="16192500" cy="22269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59750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 dirty="0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014863" y="-7300192"/>
            <a:ext cx="16192500" cy="22269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58491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 dirty="0"/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88640" y="-14573000"/>
            <a:ext cx="16192500" cy="22269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95075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 dirty="0"/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157192" y="-6580112"/>
            <a:ext cx="16192500" cy="22269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75645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517232" y="-6436096"/>
            <a:ext cx="16192500" cy="22269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07461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536" y="-7444208"/>
            <a:ext cx="10458450" cy="14144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73521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8115" y="-7274539"/>
            <a:ext cx="10458450" cy="14144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23664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-12448660"/>
            <a:ext cx="16192500" cy="22269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39200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517232" y="332656"/>
            <a:ext cx="16192500" cy="22269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63560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77272" y="-2403648"/>
            <a:ext cx="16192500" cy="22269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1246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7029" y="-9460432"/>
            <a:ext cx="16192500" cy="22269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06133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isarn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49</TotalTime>
  <Words>3</Words>
  <Application>Microsoft Office PowerPoint</Application>
  <PresentationFormat>Diaprojekcija na zaslonu (4:3)</PresentationFormat>
  <Paragraphs>1</Paragraphs>
  <Slides>28</Slides>
  <Notes>0</Notes>
  <HiddenSlides>0</HiddenSlides>
  <MMClips>0</MMClips>
  <ScaleCrop>false</ScaleCrop>
  <HeadingPairs>
    <vt:vector size="6" baseType="variant">
      <vt:variant>
        <vt:lpstr>Uporabljene pisave</vt:lpstr>
      </vt:variant>
      <vt:variant>
        <vt:i4>2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28</vt:i4>
      </vt:variant>
    </vt:vector>
  </HeadingPairs>
  <TitlesOfParts>
    <vt:vector size="31" baseType="lpstr">
      <vt:lpstr>Arial</vt:lpstr>
      <vt:lpstr>Calibri</vt:lpstr>
      <vt:lpstr>Officeova tema</vt:lpstr>
      <vt:lpstr>EL COMITE SECRETO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PowerPointova predstavitev</dc:title>
  <dc:creator>uporabnik</dc:creator>
  <cp:lastModifiedBy>Glasba</cp:lastModifiedBy>
  <cp:revision>5</cp:revision>
  <dcterms:created xsi:type="dcterms:W3CDTF">2014-03-24T08:48:11Z</dcterms:created>
  <dcterms:modified xsi:type="dcterms:W3CDTF">2018-03-07T07:49:06Z</dcterms:modified>
</cp:coreProperties>
</file>