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7349-C8BB-462E-971F-C5CBF97A42DE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9508-C032-420F-9828-D822EF4F5E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6315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7349-C8BB-462E-971F-C5CBF97A42DE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9508-C032-420F-9828-D822EF4F5E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424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7349-C8BB-462E-971F-C5CBF97A42DE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9508-C032-420F-9828-D822EF4F5E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399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7349-C8BB-462E-971F-C5CBF97A42DE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9508-C032-420F-9828-D822EF4F5E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034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7349-C8BB-462E-971F-C5CBF97A42DE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9508-C032-420F-9828-D822EF4F5E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869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7349-C8BB-462E-971F-C5CBF97A42DE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9508-C032-420F-9828-D822EF4F5E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726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7349-C8BB-462E-971F-C5CBF97A42DE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9508-C032-420F-9828-D822EF4F5E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070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7349-C8BB-462E-971F-C5CBF97A42DE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9508-C032-420F-9828-D822EF4F5E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963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7349-C8BB-462E-971F-C5CBF97A42DE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9508-C032-420F-9828-D822EF4F5E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67988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7349-C8BB-462E-971F-C5CBF97A42DE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9508-C032-420F-9828-D822EF4F5E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351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47349-C8BB-462E-971F-C5CBF97A42DE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9508-C032-420F-9828-D822EF4F5E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7316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47349-C8BB-462E-971F-C5CBF97A42DE}" type="datetimeFigureOut">
              <a:rPr lang="sl-SI" smtClean="0"/>
              <a:t>12.3.2019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99508-C032-420F-9828-D822EF4F5E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343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437" y="0"/>
            <a:ext cx="6743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27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69155" y="431372"/>
            <a:ext cx="6846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17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46951" y="63530"/>
            <a:ext cx="6985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71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87566" y="0"/>
            <a:ext cx="6616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01274" y="0"/>
            <a:ext cx="6791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08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06635" y="-1183530"/>
            <a:ext cx="5643524" cy="845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14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53677" y="39183"/>
            <a:ext cx="6936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38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98848" y="-60216"/>
            <a:ext cx="6737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97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94948" y="0"/>
            <a:ext cx="6802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46293" y="0"/>
            <a:ext cx="6499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6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6882" y="0"/>
            <a:ext cx="6718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2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54883" y="0"/>
            <a:ext cx="6901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99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90173" y="0"/>
            <a:ext cx="7011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0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0540" y="0"/>
            <a:ext cx="6870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43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09493" y="0"/>
            <a:ext cx="677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4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62031" y="-280086"/>
            <a:ext cx="7067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5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20922" y="304800"/>
            <a:ext cx="705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04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Širokozaslonsko</PresentationFormat>
  <Paragraphs>0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Zbornica</dc:creator>
  <cp:lastModifiedBy>Zbornica</cp:lastModifiedBy>
  <cp:revision>3</cp:revision>
  <dcterms:created xsi:type="dcterms:W3CDTF">2019-03-12T11:45:43Z</dcterms:created>
  <dcterms:modified xsi:type="dcterms:W3CDTF">2019-03-12T11:57:33Z</dcterms:modified>
</cp:coreProperties>
</file>