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7" r:id="rId14"/>
    <p:sldId id="276" r:id="rId15"/>
    <p:sldId id="275" r:id="rId16"/>
    <p:sldId id="278" r:id="rId17"/>
    <p:sldId id="270" r:id="rId18"/>
    <p:sldId id="271" r:id="rId19"/>
    <p:sldId id="272" r:id="rId20"/>
    <p:sldId id="273" r:id="rId21"/>
    <p:sldId id="274" r:id="rId22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43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0D0C0-8A72-4B76-86BD-241967096821}" type="datetimeFigureOut">
              <a:rPr lang="sl-SI" smtClean="0"/>
              <a:t>12.3.2019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C6B07-877F-47DF-B089-CE3C356A448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70084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0D0C0-8A72-4B76-86BD-241967096821}" type="datetimeFigureOut">
              <a:rPr lang="sl-SI" smtClean="0"/>
              <a:t>12.3.2019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C6B07-877F-47DF-B089-CE3C356A448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51632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0D0C0-8A72-4B76-86BD-241967096821}" type="datetimeFigureOut">
              <a:rPr lang="sl-SI" smtClean="0"/>
              <a:t>12.3.2019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C6B07-877F-47DF-B089-CE3C356A448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56679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0D0C0-8A72-4B76-86BD-241967096821}" type="datetimeFigureOut">
              <a:rPr lang="sl-SI" smtClean="0"/>
              <a:t>12.3.2019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C6B07-877F-47DF-B089-CE3C356A448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27431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0D0C0-8A72-4B76-86BD-241967096821}" type="datetimeFigureOut">
              <a:rPr lang="sl-SI" smtClean="0"/>
              <a:t>12.3.2019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C6B07-877F-47DF-B089-CE3C356A448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44396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0D0C0-8A72-4B76-86BD-241967096821}" type="datetimeFigureOut">
              <a:rPr lang="sl-SI" smtClean="0"/>
              <a:t>12.3.2019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C6B07-877F-47DF-B089-CE3C356A448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4285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0D0C0-8A72-4B76-86BD-241967096821}" type="datetimeFigureOut">
              <a:rPr lang="sl-SI" smtClean="0"/>
              <a:t>12.3.2019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C6B07-877F-47DF-B089-CE3C356A448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77201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0D0C0-8A72-4B76-86BD-241967096821}" type="datetimeFigureOut">
              <a:rPr lang="sl-SI" smtClean="0"/>
              <a:t>12.3.2019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C6B07-877F-47DF-B089-CE3C356A448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21577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0D0C0-8A72-4B76-86BD-241967096821}" type="datetimeFigureOut">
              <a:rPr lang="sl-SI" smtClean="0"/>
              <a:t>12.3.2019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C6B07-877F-47DF-B089-CE3C356A448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72407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0D0C0-8A72-4B76-86BD-241967096821}" type="datetimeFigureOut">
              <a:rPr lang="sl-SI" smtClean="0"/>
              <a:t>12.3.2019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C6B07-877F-47DF-B089-CE3C356A448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65231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0D0C0-8A72-4B76-86BD-241967096821}" type="datetimeFigureOut">
              <a:rPr lang="sl-SI" smtClean="0"/>
              <a:t>12.3.2019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C6B07-877F-47DF-B089-CE3C356A448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73818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40D0C0-8A72-4B76-86BD-241967096821}" type="datetimeFigureOut">
              <a:rPr lang="sl-SI" smtClean="0"/>
              <a:t>12.3.2019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9C6B07-877F-47DF-B089-CE3C356A448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48192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212" y="0"/>
            <a:ext cx="6715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265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339192" y="-140042"/>
            <a:ext cx="6821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578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566611" y="-354227"/>
            <a:ext cx="70587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19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583396" y="0"/>
            <a:ext cx="70252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886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505715" y="164757"/>
            <a:ext cx="69499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3257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30162" y="0"/>
            <a:ext cx="69316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8390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702013" y="0"/>
            <a:ext cx="67879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3316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511099" y="0"/>
            <a:ext cx="71698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479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6238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542619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41552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789965" y="0"/>
            <a:ext cx="66120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2248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27110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95047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593130" y="760832"/>
            <a:ext cx="83796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16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136483" y="-13179"/>
            <a:ext cx="68316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061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427978" y="572294"/>
            <a:ext cx="7187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19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724437" y="0"/>
            <a:ext cx="67431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439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03470" y="-539951"/>
            <a:ext cx="6985060" cy="6448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514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570814" y="10906"/>
            <a:ext cx="68361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683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086168" y="-1246107"/>
            <a:ext cx="6061634" cy="855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8827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Office PowerPoint</Application>
  <PresentationFormat>Širokozaslonsko</PresentationFormat>
  <Paragraphs>0</Paragraphs>
  <Slides>21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Zbornica</dc:creator>
  <cp:lastModifiedBy>Zbornica</cp:lastModifiedBy>
  <cp:revision>4</cp:revision>
  <dcterms:created xsi:type="dcterms:W3CDTF">2019-03-12T11:24:41Z</dcterms:created>
  <dcterms:modified xsi:type="dcterms:W3CDTF">2019-03-12T11:53:40Z</dcterms:modified>
</cp:coreProperties>
</file>