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6" r:id="rId13"/>
    <p:sldId id="287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8" r:id="rId25"/>
    <p:sldId id="299" r:id="rId26"/>
    <p:sldId id="300" r:id="rId27"/>
    <p:sldId id="277" r:id="rId28"/>
    <p:sldId id="29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301" r:id="rId38"/>
    <p:sldId id="288" r:id="rId39"/>
    <p:sldId id="289" r:id="rId40"/>
    <p:sldId id="290" r:id="rId41"/>
    <p:sldId id="291" r:id="rId42"/>
    <p:sldId id="292" r:id="rId4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41" autoAdjust="0"/>
    <p:restoredTop sz="94660"/>
  </p:normalViewPr>
  <p:slideViewPr>
    <p:cSldViewPr>
      <p:cViewPr varScale="1">
        <p:scale>
          <a:sx n="85" d="100"/>
          <a:sy n="85" d="100"/>
        </p:scale>
        <p:origin x="-979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1F11-5F75-47C3-9687-0CBC9CE4AC37}" type="datetimeFigureOut">
              <a:rPr lang="sl-SI" smtClean="0"/>
              <a:pPr/>
              <a:t>24.4.2019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2D509-F8F3-41B5-ACE7-AA67F9716347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603" y="5157192"/>
            <a:ext cx="9144000" cy="1470025"/>
          </a:xfrm>
        </p:spPr>
        <p:txBody>
          <a:bodyPr>
            <a:noAutofit/>
          </a:bodyPr>
          <a:lstStyle/>
          <a:p>
            <a:r>
              <a:rPr lang="sl-SI" sz="10000" b="1" dirty="0" smtClean="0">
                <a:latin typeface="Berlin Sans FB Demi" panose="020E0802020502020306" pitchFamily="34" charset="0"/>
              </a:rPr>
              <a:t>LOS ANIMALES</a:t>
            </a:r>
            <a:endParaRPr lang="sl-SI" sz="10000" b="1" dirty="0">
              <a:latin typeface="Berlin Sans FB Demi" panose="020E0802020502020306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LOS PECES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62" b="862"/>
          <a:stretch>
            <a:fillRect/>
          </a:stretch>
        </p:blipFill>
        <p:spPr bwMode="auto">
          <a:xfrm>
            <a:off x="1691680" y="548680"/>
            <a:ext cx="5929354" cy="44470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GALLO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6000792" cy="45005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>
          <a:xfrm>
            <a:off x="1691680" y="5229200"/>
            <a:ext cx="5486400" cy="80486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PATO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592" b="13592"/>
          <a:stretch>
            <a:fillRect/>
          </a:stretch>
        </p:blipFill>
        <p:spPr bwMode="auto">
          <a:xfrm>
            <a:off x="1714480" y="357166"/>
            <a:ext cx="5772179" cy="43291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OCA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8438" name="Picture 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8531" b="18531"/>
          <a:stretch>
            <a:fillRect/>
          </a:stretch>
        </p:blipFill>
        <p:spPr bwMode="auto">
          <a:xfrm>
            <a:off x="1763688" y="332656"/>
            <a:ext cx="4929202" cy="4543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GALLINA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861" b="1286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VACA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833" r="2833"/>
          <a:stretch>
            <a:fillRect/>
          </a:stretch>
        </p:blipFill>
        <p:spPr bwMode="auto">
          <a:xfrm>
            <a:off x="1643041" y="428604"/>
            <a:ext cx="5731961" cy="4298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</a:t>
            </a:r>
            <a:r>
              <a:rPr lang="sl-SI" sz="3600" b="1" dirty="0" smtClean="0">
                <a:latin typeface="Berlin Sans FB Demi" panose="020E0802020502020306" pitchFamily="34" charset="0"/>
              </a:rPr>
              <a:t>TORO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584" b="584"/>
          <a:stretch>
            <a:fillRect/>
          </a:stretch>
        </p:blipFill>
        <p:spPr bwMode="auto">
          <a:xfrm>
            <a:off x="1500166" y="173402"/>
            <a:ext cx="6072230" cy="45541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ASNO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977" y="386918"/>
            <a:ext cx="5787543" cy="43406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CABRA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72" b="772"/>
          <a:stretch>
            <a:fillRect/>
          </a:stretch>
        </p:blipFill>
        <p:spPr bwMode="auto">
          <a:xfrm>
            <a:off x="1619672" y="476672"/>
            <a:ext cx="5881206" cy="44109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>
          <a:xfrm>
            <a:off x="1547664" y="5229200"/>
            <a:ext cx="5486400" cy="80486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OVEJA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87716"/>
            <a:ext cx="5786478" cy="43398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PERRO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307" b="7307"/>
          <a:stretch>
            <a:fillRect/>
          </a:stretch>
        </p:blipFill>
        <p:spPr bwMode="auto">
          <a:xfrm>
            <a:off x="1285875" y="500063"/>
            <a:ext cx="6429375" cy="4357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CERDO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658" r="5658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763688" y="4797152"/>
            <a:ext cx="5486400" cy="566738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ELEFANTE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078" b="2078"/>
          <a:stretch>
            <a:fillRect/>
          </a:stretch>
        </p:blipFill>
        <p:spPr bwMode="auto">
          <a:xfrm>
            <a:off x="1115616" y="476672"/>
            <a:ext cx="6278563" cy="45132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JIRAFA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20688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TIGRE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586" r="3586"/>
          <a:stretch>
            <a:fillRect/>
          </a:stretch>
        </p:blipFill>
        <p:spPr bwMode="auto">
          <a:xfrm>
            <a:off x="1428750" y="357188"/>
            <a:ext cx="6072188" cy="43703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1800" y="3068960"/>
            <a:ext cx="5486400" cy="4114800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CEBRA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050" name="Picture 2" descr="http://www.infoanimales.com/wp-content/uploads/2012/04/ceb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01" y="257148"/>
            <a:ext cx="4896544" cy="47170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8124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437111"/>
            <a:ext cx="5486400" cy="290463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2828" y="5301208"/>
            <a:ext cx="5486400" cy="804862"/>
          </a:xfrm>
        </p:spPr>
        <p:txBody>
          <a:bodyPr>
            <a:no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</a:t>
            </a:r>
            <a:r>
              <a:rPr lang="sl-SI" sz="3600" b="1" dirty="0" smtClean="0">
                <a:latin typeface="Berlin Sans FB Demi" panose="020E0802020502020306" pitchFamily="34" charset="0"/>
              </a:rPr>
              <a:t>HIPOPÓTAMO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sp>
        <p:nvSpPr>
          <p:cNvPr id="5" name="AutoShape 2" descr="data:image/jpeg;base64,/9j/4AAQSkZJRgABAQAAAQABAAD/2wCEAAkGBxQSEhUUEhQVFhQXGBoaGBgXGBweGBcYFxoXGhwXHR0YHCggGBwlHBcXITEhJSkrLi4uFx8zODMsNygtLisBCgoKDg0OGxAQGywkHSQsLCwsLCwsLCwsLCwsLCwsLCwsLCwsLCwsLCwsLCwsLCwsLCwsLCwsLCwsLCwsLCwsLP/AABEIALEBHAMBIgACEQEDEQH/xAAcAAACAgMBAQAAAAAAAAAAAAADBAIFAAEGBwj/xABCEAABAwIEAwUFBQUIAgMBAAABAgMRACEEEjFBBVFhBhMicYEykaGx8DNCUsHRFCNy4fEHFWJzgpKywlOiFjRDVP/EABkBAAMBAQEAAAAAAAAAAAAAAAABAgMEBf/EACMRAQEBAAIDAAICAwEAAAAAAAABEQISAyExE0FRYTJx8SL/2gAMAwEAAhEDEQA/APNUpqYTREpqaRWGtEEIqZRRgK2lIqdMJIqYRRB0qUUaAQyKkGhRe7pvhvCXsQrK0hSo1P3U+ajYetAIFIrbbUmAJOwFyfSu34f2NbR4sQrvD+BskJnqrU+kV0GHa7pMMpS2m5hMJm+pIvPma0njtLtHmZ4U6BPcPAc+7VHvilVCDBseRr2FkunUqnoYOnXr86YIcIylSSP8YC4P+oH6FP8AF/Zdni4FbyV7QOHNKs4zhVncnDp+dJu8AwixfDMxp4MyTP8ApWB7qX4qfaPI4raU9K9Ta7N4VJthWza8rWTPPxLitO9n8ILKwYHVLrg+AXS/FR2jzAt9Kzu69Fd7NYFRjJiEdQ4DH+4GksV/Z8VXwzwX/hcGVXoRIPwqb4+UPtHE91WwweU1acQ4A/h/tm1IH4tU/wC5Mp+NLIWU6EVFtiihw6vwmtqw5i6abOLVzrX7UqL3pbQVbbTvNTgUdLpOwoyWl8hRoV5QDW04dO5FOFlfIUN3Br/DT0YGMINlCKE4wBooUVOHI1SaIG0HUGloI5Y3qGQmnf2ZPM1NODSdCZp6MIfs6uVaOEVyp8YIzqai5hlDn76OxYQLBGorQRTZZV1qBbI2p6CxHStFAo8VIKA2p6AW1dBRQ2TyppOHTF0GthpPJVT2GF/2Uak1BTYG80+EoHOhd031paeFo5CpBs00ltEwCa6zgnCksQ44JWRIBiEdb/e67VXGXlchX0R7P9kM0OYolLeobFlr8z9wfHy1rripCAENpCEp0SkR6+fXWqjF8XJsOfx+dbbxsCdSfr0rq48ZxZ22rFEze3K1NZfu2+MXjlrt6mqRvECRN7+Q12vcmiK4jEgbzrsNhbXl61ZLoOJAIJI0mTrH6WqSsV+XwGnLQmqD+8BB59N+v8/oLLx8QVE7+vQUhjo1OhMmZOgEyd/h+tYly+w69OcbVyi+KEc9/wBPdVfjOLLJiSDtfTp0qVY7bG9o2W4HtbW5De2pufjQFdrUahCYPMT5flXnjjxWQDoJ6E7671LFPHKlIiTRox37XbpuYSxmVpCYn36a1PEIxT8KGRlBH3j4xqTCQZrluCgYdMxKzufy5GrA8VKiZmT5zPPp50aMdPwrK0Clbjjs6z7Pu3FV/H+yLDwz4WEORJRYIV5bIV8PKq/CYtUjl128hsKtmMcZuYtsZt5Ty/rS5cZZ7L3HCu8IW2socQUqGx18+o6ipf3TOleh4pbL6e7fTI+6bBQ0koI6+mljXNcS4EvD+JKitsmArr+FQGh+dcvk4cuPv9NeNlUA4YeXxrY4avY/Gmzh17E1tptwaiax7VeFThHRpBoSsM75+tWrec/dNRW4RqDR2oxWNpIMKB99SVgQbzHrTKn0mhkjlT2kr3sEoGxrYbdi0VYtoV0FQUtYsIPpT7UYSaQ8KG6lyfED6VaFwgXF6knFA6wKO1/gYqmlJ0uKYQyjc/GnP3ZvArC0g7Cl2GFnMKg6RFLKwA504cEDoSKAeHq505f7GIBSuU0YKVumsCUxqqaxcRqaCQ7wzdFYtY/DWrAamtNlKtQacmhZcOSlMLIAUdJ2HPzo+Mxma3PQ7/P4VUOY2TFvr5VJC5iuzjJxmRnfZ5nnoJ+jRlYmSYsNKSU5J+HlW0L0jX4knarlThxL/r+p+vhQncRfWNNKWW6BBj59aXdeo0YaXi7wb9NrUBb2YiFHX3nc+n5mlS5/KhBwczU6oy49qZmkHHSTy8uQoy3TpSyhN/hS0CNLv9bUfDeJwGB4dZqCEpSmZlUaHT+XvqeDFlK3Nvdc/OgDv4wyZP1y6UFrHqkRzjpP9KVcGs1DBIlRUdB+n5UB0aX7XjNufyomGx14i/yqqJsL09hUZRE2kHqTr7qYdJw/E94nIUqg3ChtaMyZ/pePNvC8YKHDh8QBMWlMJcQZhQvO1+RmuT/a8pKiTzt8KO9xNvEIDbhS2oGW13GUnUHXwmBI/SgrF3xfhSkAuMHM3qRqW55809ffzNUhbm4FG7O9pC24cO+f3iTlIAGuygQbyI86teIYFCkF1pJTHtpiB/EBt1Fcvl8Oe404c/1VTnUNjWDEVtXqKhnj+dcrUFaUzdNR7tJ50fXlWlpPKnpA92NiaiU5d6IhkHatuNCjQHE9KCsJ3TPpTHcg7molg7KNVoDQE7JFDLQm1TU2vpWQv8IoAJwxN5PlUFMK+jTSWln7tFOBe/8AEv3GntCXDsQygHvGis7XgUJ7EJJJCAkchtUMJw51wEpUm2skCmH+EPJsSg+ShTs9JZhX2ADnbzHYzEVVcXcQPYGWZm/woi0rGqR5zVRj3ZUelaeGe08kGjerVsnKJ0+tKpcMbjzq0adnew19K6ZUDO62tHO9FU6EiUn+tLOLk9Tvagl2InTkKegd1wak+n5ClHHrUF5f8qWU5zvyo0DF7XWaklU3O5knzmkkL8/lTSL0tAzhudb/ABrDp1oK1QYm1ECvWg0Vnr/OnArK2EjcSeZJmTSa6287AH5UAJ5d7XNSaOURuPnSzagVAGwnz9fdU8QZVAI1/Xb1o0jrLmZSbxueg+vnTqio+zHl9G1U/D3rrG9h75q4w7ozBKbqIFFvo4gGVnXQa9BbblUnMEkwSlU9AZ2/L08qn2lx6mWkNskBa5lYF0hMSQdiZACtoO8EKdnuI9006hwqWoFKkk3InMFQFbzlnz0NKcj5THRq4OFoQ6EnvEQM/dqggXEwCFHa+21hXXcAxBdT+BYsUqHhUIHU/GNa8t/+XYhtRyuKA5bEdU6VrEdsHCZTCD97LIk89SB6AaVp6ZvTeMFxh4QBB8SbCJ3HofmK5V3+0MYl4MLbASTlQ5a6tACmJAJtM7i2sVR7bYhxgtKKTYgEplQkESknf+VV/ZjhgdcQtRIDRClR95SSClImwBi/KDa9cvLxzju/K143XYKEGFJIPIgj51oFO6TTeJ4i44oqUQSdyBQV4hRuYHkK5P8ATQJJR/iq24ZisKlMOMlauZO3vqr77rUS6KcuexZro++4dB/dOX3vPp4q5zEtoKjlKgmbTrHWtF0UPMKd5WiTBW8K2NV38jWOYExmSq3mPlQSgda0pPnSCZcVAuLe/wBas2O0r6UgZgY5iapCmfvGod2Ofxpy2fBZoSU0ZtYH9K3h1I++SPID86O4WhEd5G/s/Cmk1wzi5ZTKWkqA3U3Pxrz/AB6/FPO/rv8AGa9AxHFglBQyp5IKSCFEEQQelecY5zURvXR4fiOQuGdk0+HNPID3AVSYR24NPZ61I649Itr7rUBxy31vQu+oDq7fzp6SRfPORQVOSd6Gt4VDvJ00o0GAsz+tOMrgDaKq+8pxldqRiuOTUwuB0FBz3j6vRVOWNo+jT0AO4io99byoKl3J+vKgqcigCJdyrB6xU8Q5B1queckUy49nSFR9C35UEdwiTJjePhNW3AGyp0ydBAJ67fXOkuzqc5PQCasMa53RGUxvRDW2NwLakqlZK0ytA2ChAiN5sD6HYVx5JCupq3YxedUnf3AchU2uGBZUBrE+Wn8qc457PldUb7MjxXn6ilwyBrJ/KujfwCbxcpF7XH8qqimDGoNVPbOzAWwAR00r0zsewyzh1KdbK86gUmTIBTEHnBSdOdecIVlNxI5V2XZzjCC3+zkRmIKCdlja2xt5TvvHkn/lXH66rG/saoKAtJ5BP6mq5fdg+Eqy9QJoJT50FwdTXn263kw/hHwhUpUOmZMg1YM8aJsWcMepTFc/HWthA50TlZ8Fkq+xXEmoheGYJ5oMfIVUrU0STkIGyQfzoJb5GsLfI07z0SIvFBPhSpI6mgKVHOj92raorCuVSC6ledRJHOiHqmoEI3FMJtY5SdAj/aKC6+o+0fh+lH/YmgZ74qHQGfjQn8K391xR8xFXqQXHrRJkiuPx5vb6512HdDdR9a4/jbZQtQ2mfTatvDf0nkr0Lg1YBcifqRVPmpzCvRY71vUG83l586C7NTdtSq3aQQV0HnWJdj9KitXWhmmBO8FNYZ2q80VkwaMCwU7epOuWt9G9KYibEVIq05nT86RolRNLPKmjC5yipusHy899Pdv76cIiDI60TBruUnfTz+vyqJEGorHKqJ1XZJEd90CAPXP/ACpzEtzM67VW9k8YCtSTEqR7ykyD6Cat8QqBH0Pr86z3K0zYplKymNasOF4spadDakd4v8cXHQkEC0/V6q8QAbjrVcpyTlJ8jt5VX1PxZcS4iplZCVEkW2uCP0Mb2tQsHiM6cx5mqZSJMKPSrhsJSgZarjMTyutcQdypneo9mVl3FNpVKsyoABjxGyR5ZiPSnjhQ4lRiQACQdxImkOCADEIIBSkLTfcDMPeaXP4OP162rg+I/AoDqR+tJlsjWaeThcOdcSodO6UfzpRxtAJhwlM2OQifSa86zP8ArojEsINisj/TYe69OI4e1/8A1N+qFCkygA28Q8iPzreabBn3Zv1on9ht1pKbBaF+QP5is7puPaTP+qlnVD8Me+mGMWhIgsNKPNWb8lRRA0MM1/5iP9KqVeABICsw56T6GsxCwTMBPRMwPeTQQaA3B51ok1g6xWw50T7qQJBNSv0oYVNEhP4TVpaz+Vc72lTKgen0K6LvQPufCqLtDJvBAiPdP61p4v8AIuXxyrog1LQitYtV6iFFRAGprrZLnBYdT0hFyKQxmHUkwpJBHMV2nBuHFlsJi+qup5dRtR+OtfunFqRoCQCLJJNoHrWH5Z2xp19POorKeOVWog8xp7qC5huRBHx+NbpLVMKqRZNa7ughQqUxW2nJ7sEeJKoPUHeotsqJsCfSmv7vcsQhXupBrAmApRuZsNgNJPx91DfVYmmlMFIKYjSRvoPD0gUjiaDJKNbCqJhmc7iUTGZQTPLMQJ+Neos8CwqGw33SVBN5UJVO5nW9R5PJOH0cZa8pwzykLStNikyP09dK6rE4sLSlafZI+O4PUaVXdoOE9w8pIHgJlH8J29NPSl8K9lCk6hWvnzFVbOU2HJhjEuwm1ttaSU0VCRqL1YYRjMIOxq6c4ehCATy+VOFmqRjBpOWRcgVtaBcbXq0dQEkRoEj5VWKFzVxNWHCnYIT+IFPvH6gVcJ4J3a2XAApKlAwfxIUM6LcxfymuWQuCDXb9nOJy242v2UkOA7pjUjyHwmlfZRc4vHpWI7ppHVKYPvJpNSuVGUxmPgIUkiUqBEEHei/3S/E92uOYEj4V5tl107CveHnFS7865jPWsWypPtJUPMEfMVpRE8vO/wAqQQU8TrWw6mLpB8591FxCEgWcC/JJEf7gKXNAbJB0AHQH9aCUj6ijNNZjGZCf4pHyFHXw4AfbM+QKjP8A6U5KFf3dbThzyPuNNI4W6sFSU+EGCqQADykmKXUlSbKsRzo9hVpNbJ5E0FK6kXK1SKPX30LiGHCmzeYvrRWm1q9lCleQJ+QpxvguJKc3cOZLycpFhrrRJd9FXnOMaielB4Wf3ze/jT8xTPGfaMaUnw5cOo/iHumuyfGV+vU1rG0iluJrLjLiAr2k6TqRcfEUy5wd9F1MugHQ5THvIreE4c+s+BtR26e/SuCSytnGYPBgpzHYfWlIcRQABXVv8MW28tpaMqkmYOwUAfWxqi4ox+8AOlds9oo3Y7DpUVqcTmQIF79THWPnXTpwzQMpbTraU7VnZjAqyQy3nJ1QlJt/it5xPSulwfZrFKTOQInZUTH5Vh5O95elSzFOleWyRAjYc71IqVYxrp7451du9nsWF+FuRCQTmTCoAm06SNIpHE8PxDaglxsknQZwRJtNldayvHn+9OWOU4uwApwqBBMHpt7r+f6crjsLbNXqHE+FrEB9sozTEmZAidD1rj+NYUeykRHOK6eG5NTXIsSlQUNQQR5i4+Nex4VLamwvvClShpaIUJ/OvKFtXCRrMRzMxXrSuGP4dLaH0HKkBCTIjwiPuSdqjzTZBwUnanBoXh3BMqR4hbca66WkVwOGw816j2ixqGcO747rBHdEOAlSt/avAvcCvNWPAJ3p+GWQ+X0xhFBCwDoYHx+vfTWPBdMaJBAMfe/w+6ZPWufxWJJNqvcIrKCs2gAxuJj8orZGtY/EhxZCdPlQyzJsCaEw9lGkZjqen9aIviAAKAYhIyqNgSL3nQEiq0gHGoMGrbsziu7eSSsJGhJGYFJ1BA1B0qg4hjVKIUbGKgziYkKIumxvqfIcqNL9vSODtsMuuI8TuHcQhxkgwU7qAJB8JC06wbRtJdfUEH90pxPmQCOV0m/uFct2Gx57xPhSoozBIKQbZIuFTbU9K65rFsqBzIAXc5o8M3I8IgCdK4/L/k14/Af2pxzwqcJH+NZj4mofsy1RAKs2gT4j7hUzjEkR3bWoiypOvI+XvorHEEJuWEhUWKVOJv18Un3iss39qARgVlRRlhQ1C1BB/wDcipNcMcWJS2ojmIP50N3Ed6v7MA8kAmffJJ6zQXWVJ9pCh5gigIFsbGPOxocXtJoqkyQAZnmRE+unrQlMxIOtA0VRWgwcyTyMjWiM8UdQMqVkDlA/SlUouIInzi/rWiuLESfOj4DquybzK8q05ioQnKhSkkm0TYA+ddB2e4U6ghK8LhkRfvFDOvzgE/MULAPYkXLuInKLKbTY6TdYM9aE8ziVL8Tr+WNS4gc9Eyda65JPc1juuxeeTlIDjs6fu0pmTyGUxVTjsMvKvMcWoBKjK1pSBY/gInyg0hgWXspAxaEJ6u5jF/QehqGJ4ahUheKStQmMiSbi9zJH9au3Z8KR492lw4QqAZqjwSJcQOah8xVz2nMO5Zk3n38/OqnC2WDpBpz4d+vot3tckIELAUALZZFrag2vVOvtAt1UpQ3luTIzJ8ym3vNV/Y7BKxLbqVtq8Lh7tSlAIUh0BwW1kZzsRbnXS4DgJYNm2/U5iBfTwieVRZztHqOU4+UO4lLiCgy3lUECIKDqRtZQG+lcrx3DQonka9R7RNBDIX3SUBKwFKSkCyxEkAm0wL8xXnr7yXELjxCdRtrV+59OXVh2S4mpnxInNEeh1rqVftTviBcTfdyB1ETVF2awww7rJeUO7eTLZ1BUnUKB2rt3WCTKmGlifD4SLG2aQTIubxU3jb+y3Fcw2QUpdxEK/DnUOY2A+dB4lgwWyouIVBsURmynZSiZJ86tkcNSlcpZSkkatyCOhIMi1adCQZLM6CXMx+KpExR09ZR29uWxSghsuQooRAzEpVlJBESgQdjc1wmJS2omCo66nU869K7RtI7lYKEJJKQC2BcTNwLXE6VwP7GROXQamIt1+tqOMw/qi7oIVmA9kg+4ivReJ8fbblt0vk/dGabG4kzCTB661xCkZir60ql4m0+RmzgoByjxXtFzReMv0bhzjGNW44VLMmelukCq9b43NV6njuqae4FwJ/GuZGEKUB7Svup81GwPSqzC032Z4UcU+ED2RdaoslPM/ICuy7X8D7plL7ecpMJWcmVIGiSCT4r2mNxV/wAM7M4hlhLTeGZAGqzlK1HmTN6u8NwzEuNqQpvCkEEKvYiIIIyqF/IaVn7t3Ffp4O/iBr5C/IedIuPzc17qn+ybCKEuIgwJDbjgGtzc/wDWmG/7NOFpEpaFxEuLWr1GdYj0rWRGvn5btr6VtkqUYSCroATr5V7212EZCyWe7QmRZLQ5bFK7j1phrso24JbdSUz7aEZhI1TJdIN+lTvL+D9fy837HcKU1mcfHdgjKEn7S/3spMgbXv8An1LL7KFApeN9ZaMD0zXnT1q7d7Od0Psi8LSoud2QdORTF6LguBqSUANKQRdRS+VKQdQopKEgk7bW6VlfHbdq+0xzbmMSizbqlpOspyz0IkzQBiAQSSLpMAQTII1nTfS9q6DGdkknMpSlNxEFxaINzJMC1tLmgp7NYNIC140BBiDKACI5mxvy+OtR+KjtFIxxlbX2RKDNykm/KQTFvKhvcUKySoyo6k3P8q7PA9n8BEofDgjNKnUFJAm8Ji1j7jU8Bw/DvLJbTh3WBulDUgiCoHwToRcc6r8NHeODa4hl+6k+Yn51pzikiPlpXR8b4ctPeHCrZIyju0qQ2pEqFoPcnwxooKkkiTFcoxw1xtJClIW4CAUheYhJBufDKTM77Ur48OXRELWv2ELWeSUk29BTbfDMQoSlh2DyHwPI1r9pdUgBKS2pH7sQSAm/iBKQTrO401FIsNrjxB1SpMkrSqZvqsTFHXiPbrEpwYjMkKmfESelzmhN5jXyq84Y1hESUt4YqiRCgojTaIB03pDFdq2Ee22yEyQZUyfZg/cKideXLnRP/kSO575tlBZuJQkgkiToUpkQDpMnauiSMlo8/hLkpSlRiSEom3mCCamvi7aW1R3nsGf3eoMjaBMAj0qh4X2pdfsjC5EjZaVgK2iyTA3uDy6iSW3pWcjaFKGoUrwmdoCVQZM3Bp/6J5fx7C4dbpKe+zaXyyf9upqw7M9nELUErbQq4+2dSNZA8KfEkdT7jpXYcR4U66kBxTdhr3cqF5kKOhM6i9VmD4KppJCMSsAwDCgNJt4dNanFvQP29SEoSExKQAWilSBAEXOXmIP6VLG8VbQlKlZE2v3ihYSAZ8Jv/OvPHcArd1SjGqismB1medLqwKomVGLgEm0eajBvT7p6ut7R9psO4wppsCSpEEAKRAUkk25QbEaprzPhDim8SSpQU0r2kzCjeB93KDHWrRLTiir92oRopRHinfdQ91DewpT4ZOc6pmPmJNK81Tiz+/H0PEW/Z1qhxtZBaCRYrR+BQFwoCehpDDdtMThHHDh3vCoRB8SBFgsIJhJjlG0zR3nUFJSUqKdMyjaQRYAEE3jal0cJPtBKcqjaLmBe83+dLuOrv+z/APaa1iGZfKm3kwFBAlJkiFAkiJjQ211tRsd/aPg0ZgrvswMpIaKgSBoPGQDExNhXm2J4OCfESnoYE+drCho4GiZSEwZEyZ8puPdT7l0d2ntwOIK7hIcymFBSwlHszsE6mw9rfeKrOErC3nGQQszaLiRqIO+gvXOscOKfEhC5BsSTMDqTfaj4HBvocU62taV7qESZkb23NLvFdab4zhG0O92pYzEwRFrnQEaHeq7j/CQ22gSVLcMJCYM7IKhaCbjeY21LGNwigczigRaVKJBnp7v60q65dBUVayICiqx8JuZj3G/uU5QWOXweCKnQHQoJ3ygFUESIBIBkGda9c4X2lbw7SGcHmbaGpSlEzacxIUSTe4HnzrgXmAZzKIzCDY/9Z+dNs8HQ2kFbngOgAN76hIufWBai89E4uyx/bNwFIS48pZEeBaA2LiTITJsCZifLaqxvat8qUU4taQoRkuqRuQVEXvsKTHDwkhLahlVpDZzmeZVIj0plbDyVnwuZUxCs6Uo92cHfU3rPsrD7faRzIgKWiysxJSSVAKFjBnLtY6GKTV2qxCFuPIdzLXCMiEBQypJUkJRBCB4yMyiDrqTU23Xgu7zYB5qzLI8xYC/X1qWHxTfeKSlRBAOZRSRmnYEwCPfR2oyNYvjmLdHduPPQSCQlKxY2yyLEc5MW2ovZ8rwys2HU4hsqBU3IKDFiYyEyel7RO1EdQCcwXMXMJ2m1xcX6VEHDFQUpRUYMISuZt91R8INt96ntT6w/xjHYnEqKVk92oQpAsExeYEBclKSCRA6TZDh+DeZV+5VBKQnN7BhMWIQuVC5gAJA67A4Lw2QopW+IV4XCchi42gHWSY6TGnRIcQ2Uha1AxAUpM5tbCbkje0CReleV05IoOIcOxLsKUt1zJdKO+Kbz7WgBMRcmB63pHWnnnIWEFINm0SspiT9ogATtJma73FYNJ+y7mSNUhKVBJveTYG21VAYVnh3EIITBCVuKJtFwkEADflb3PtRipwmDcbSRCIMkpJT4wDNoOYEE78tKYw2KVlAWk6RmCR4kCdVJSDHiAj4610OH4m2oEoZICZJzNm83sJvNvu8qgjAqdAWFqbOoiWyrU+yqctyB9RU6eOcUypSS4krUu4UVoVAjVHhGUDWABttsXD8RKZKUqWvoQUpPUHKZAEwDXWrwrgMgIkkZlZRJANpKRcfzpDF92iS4lKYPiuscoNlXn60inoxV4LFPOapIc2UJQIULkgKUSfO3Kis8OKRCsQsHklkrA6TFucdetMMYtgXIBVlk5UeJSQJ+8pR066HSrHBYxJTISTJJklAN77poC0bShPstIEaSmfyqTeII2QPKB7qAYiyh1gg291TQ3axV6prr1zscxKo8S0k9Le8EnpSzmJvGYg6xBNqdUOaifKx+v0pN5q48CieZBPpb699TdVAXIMmD1kiwE9Ypd7Dh5HhsDuRrrYSdPMGrQNRuBN7a/wBdBW1IzWJJHlBA6GbUjc43wpxxUqAQAdB4ioW1UbXttz51Ys4BKU5bZb6A/NNMPvMpJCnYyC4kwJHQXPraeopVjirSiQ2cyrnxQOkCpuQ4C/gGBGcptcAhZgA3MEaX1NbeYZypJygLIAJBGYq0FhaetL4xRWQhYGua3igCJSRmOk+1baOVVuKxPelSUtoUAq/ikq0AsfGDqIgedR2Vi1eQylOYqSUklJKdREz4rkCRtSTGOw5VCO9JkgpS3M3jNImdt9CNKi7wdJupsEbIuJjYNqVM3mBcmiNYDNICFI3lBGcGdpUYtFjFlXpdjxpbjDQIyLAT+LX0zSZiLW2oY4mCJQwuT7IkaWuRNqbYwK0GSUhZQJKliQJ1hChYnSIpXiq0iCpbRNkzaDpKvFNh/ikCl2GCqeJ8HdpKv/GVJIjYkmQNNPL0TdxzzMpWEanL3aZCBaAcxSM0+lM4bjqUoCkIZWJMOAjKqCYgFUJO0WG5jSrHCqfK1r7pKSUgJRKMpvJVG6iTBJOkAHekHOp4E8+AsrWTABK0FIm+0mRfWPWmGeyo18IIFySqDrJMgAfVxVhj+I8QCwhOEUUn2lJHhTyhRBJvr4Yg6Vt1hS8rrs4aLKUtYKIGgAUoC+xt5Xouj0Tc4KtN0NkIGq0jOsn/AAoAuNDS7uEOYJCikCJKpBF5uCITNovttXT5MOlJWpaimQZBEFIAAH7r2hyBJ1pzDOJCAWxKItKVSd9VG/ypabh8Rg8SVBKXDBuClKu7gGACoJUZnXlPSicP4E8gKCi09KrQbhUARKogxG4ruMO6tUkBASYFgmN5uknnvfpW3CtQhImTBsPft76NGORxfClKSofs4KgJSDlIk/wKknXnSR4I8UwWmkTYwAVG0xCQSRE6iu5ewDuUgutSb+JBt6Zr73IpVXCUkS4tMgg5kIKfgCAL7mTR7Hpyj3ZRwZO6cA5JTCUkC+SAkxbyHlNbb4U7mT3TiDYWQRbW0qsTG079ZroUYd5hS1Nw9mAgAFAQAYKYElWp5XT1svjMP3hzl1SQAQRmAO3ISLi9t/eaMDXwnFTCw0kZSFqClXGygBeYiZBG16G3w1CUytKFWBQuZSQQLgE5o89Z5aNqxbTSYdAABlMrzZuWYqAgzew5Xmg8Q7QLaAWli5sAspAMg3tmIsNOdBt4ngYBLmUrcMklKSc9tJy6WiJ5ammYUEDMh0QTZMxpYkgA6QIG46VTYftmtxYyNoJ3SlW1jewhUSdAY2tVsjjZITnssAlaUqJN5A3hI3k8/WiwQDvltupyuJyLHhQQq53IUDpEeEC5gzsW0944q5UmNo8JJPtZspKTlnf73PRBzjbhCu4K1nkciimDBEd4CfOIqGCZdWonEOlKQSDmIKTOsi4GmpNuRBoBxeKb77uVPK702yoUVAzMT4dYi20UDF9nU4qE4jvQkSAM8e/PJUTY8qtH0NLn96qycv7pZkD/AE6EjkKQVgmyQ4ta4bugkmQZgkkjNytcWo3BhJns22yFpQ4nKBBzNBSgIBOW+U+YBHhFqxGDwa0pJbbctZTq05iCSbBNkpvprzp9Yn7JtLu68zh8JtYFavCQCbW+NSRhnUiEKATtDh/Nwx5C1G0ZFtwzQenyo2K+761qsrr/AE5xOGa/6T86Ph/veVarKIKxnVPn/wBa1i/ZH1yrKylTjlOOap83P+BrnsH7KfOsrK5+X1pB+L6Yf1qzwOrX8NbrKV+HPo/EfZc/y1f8ad7O/YDyX/yVWVlI0XtF+S/+tcjjPs0f5X5isrKriVK4T7Rv+Bv5qr0TYfwD5VuspUQbtD7Lf8QqPE/YP8ArKyijiix7Df1tVlgvs0+vzrKyifT5fCz32ivIfM1Vr+0R/Er8q3WUqIH9/wBF/Oq5f/6+R+VZWVNVAeA6n+Mf8jXScQ9pPkqsrKriXIj2P9tz+H/sqo//ALq80/OsrKXL6IU/F/mD5O1QdqfZH+r/ALVlZT4i/FF2X/8AtteZ/wCJq74j/wDcHkP+9brKuoiw4Pqv/N/SoP8A26P4VfnWqysp9XVq57B/gV/wFL4H7/8AGfkmt1lEN//Z"/>
          <p:cNvSpPr>
            <a:spLocks noChangeAspect="1" noChangeArrowheads="1"/>
          </p:cNvSpPr>
          <p:nvPr/>
        </p:nvSpPr>
        <p:spPr bwMode="auto">
          <a:xfrm>
            <a:off x="155575" y="-1973263"/>
            <a:ext cx="660082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4" descr="data:image/jpeg;base64,/9j/4AAQSkZJRgABAQAAAQABAAD/2wCEAAkGBxQSEhUUEhQVFhQXGBoaGBgXGBweGBcYFxoXGhwXHR0YHCggGBwlHBcXITEhJSkrLi4uFx8zODMsNygtLisBCgoKDg0OGxAQGywkHSQsLCwsLCwsLCwsLCwsLCwsLCwsLCwsLCwsLCwsLCwsLCwsLCwsLCwsLCwsLCwsLCwsLP/AABEIALEBHAMBIgACEQEDEQH/xAAcAAACAgMBAQAAAAAAAAAAAAADBAIFAAEGBwj/xABCEAABAwIEAwUFBQUIAgMBAAABAgMRACEEEjFBBVFhBhMicYEykaGx8DNCUsHRFCNy4fEHFWJzgpKywlOiFjRDVP/EABkBAAMBAQEAAAAAAAAAAAAAAAABAgMEBf/EACMRAQEBAAIDAAICAwEAAAAAAAABEQISAyExE0FRYTJx8SL/2gAMAwEAAhEDEQA/APNUpqYTREpqaRWGtEEIqZRRgK2lIqdMJIqYRRB0qUUaAQyKkGhRe7pvhvCXsQrK0hSo1P3U+ajYetAIFIrbbUmAJOwFyfSu34f2NbR4sQrvD+BskJnqrU+kV0GHa7pMMpS2m5hMJm+pIvPma0njtLtHmZ4U6BPcPAc+7VHvilVCDBseRr2FkunUqnoYOnXr86YIcIylSSP8YC4P+oH6FP8AF/Zdni4FbyV7QOHNKs4zhVncnDp+dJu8AwixfDMxp4MyTP8ApWB7qX4qfaPI4raU9K9Ta7N4VJthWza8rWTPPxLitO9n8ILKwYHVLrg+AXS/FR2jzAt9Kzu69Fd7NYFRjJiEdQ4DH+4GksV/Z8VXwzwX/hcGVXoRIPwqb4+UPtHE91WwweU1acQ4A/h/tm1IH4tU/wC5Mp+NLIWU6EVFtiihw6vwmtqw5i6abOLVzrX7UqL3pbQVbbTvNTgUdLpOwoyWl8hRoV5QDW04dO5FOFlfIUN3Br/DT0YGMINlCKE4wBooUVOHI1SaIG0HUGloI5Y3qGQmnf2ZPM1NODSdCZp6MIfs6uVaOEVyp8YIzqai5hlDn76OxYQLBGorQRTZZV1qBbI2p6CxHStFAo8VIKA2p6AW1dBRQ2TyppOHTF0GthpPJVT2GF/2Uak1BTYG80+EoHOhd031paeFo5CpBs00ltEwCa6zgnCksQ44JWRIBiEdb/e67VXGXlchX0R7P9kM0OYolLeobFlr8z9wfHy1rripCAENpCEp0SkR6+fXWqjF8XJsOfx+dbbxsCdSfr0rq48ZxZ22rFEze3K1NZfu2+MXjlrt6mqRvECRN7+Q12vcmiK4jEgbzrsNhbXl61ZLoOJAIJI0mTrH6WqSsV+XwGnLQmqD+8BB59N+v8/oLLx8QVE7+vQUhjo1OhMmZOgEyd/h+tYly+w69OcbVyi+KEc9/wBPdVfjOLLJiSDtfTp0qVY7bG9o2W4HtbW5De2pufjQFdrUahCYPMT5flXnjjxWQDoJ6E7671LFPHKlIiTRox37XbpuYSxmVpCYn36a1PEIxT8KGRlBH3j4xqTCQZrluCgYdMxKzufy5GrA8VKiZmT5zPPp50aMdPwrK0Clbjjs6z7Pu3FV/H+yLDwz4WEORJRYIV5bIV8PKq/CYtUjl128hsKtmMcZuYtsZt5Ty/rS5cZZ7L3HCu8IW2socQUqGx18+o6ipf3TOleh4pbL6e7fTI+6bBQ0koI6+mljXNcS4EvD+JKitsmArr+FQGh+dcvk4cuPv9NeNlUA4YeXxrY4avY/Gmzh17E1tptwaiax7VeFThHRpBoSsM75+tWrec/dNRW4RqDR2oxWNpIMKB99SVgQbzHrTKn0mhkjlT2kr3sEoGxrYbdi0VYtoV0FQUtYsIPpT7UYSaQ8KG6lyfED6VaFwgXF6knFA6wKO1/gYqmlJ0uKYQyjc/GnP3ZvArC0g7Cl2GFnMKg6RFLKwA504cEDoSKAeHq505f7GIBSuU0YKVumsCUxqqaxcRqaCQ7wzdFYtY/DWrAamtNlKtQacmhZcOSlMLIAUdJ2HPzo+Mxma3PQ7/P4VUOY2TFvr5VJC5iuzjJxmRnfZ5nnoJ+jRlYmSYsNKSU5J+HlW0L0jX4knarlThxL/r+p+vhQncRfWNNKWW6BBj59aXdeo0YaXi7wb9NrUBb2YiFHX3nc+n5mlS5/KhBwczU6oy49qZmkHHSTy8uQoy3TpSyhN/hS0CNLv9bUfDeJwGB4dZqCEpSmZlUaHT+XvqeDFlK3Nvdc/OgDv4wyZP1y6UFrHqkRzjpP9KVcGs1DBIlRUdB+n5UB0aX7XjNufyomGx14i/yqqJsL09hUZRE2kHqTr7qYdJw/E94nIUqg3ChtaMyZ/pePNvC8YKHDh8QBMWlMJcQZhQvO1+RmuT/a8pKiTzt8KO9xNvEIDbhS2oGW13GUnUHXwmBI/SgrF3xfhSkAuMHM3qRqW55809ffzNUhbm4FG7O9pC24cO+f3iTlIAGuygQbyI86teIYFCkF1pJTHtpiB/EBt1Fcvl8Oe404c/1VTnUNjWDEVtXqKhnj+dcrUFaUzdNR7tJ50fXlWlpPKnpA92NiaiU5d6IhkHatuNCjQHE9KCsJ3TPpTHcg7molg7KNVoDQE7JFDLQm1TU2vpWQv8IoAJwxN5PlUFMK+jTSWln7tFOBe/8AEv3GntCXDsQygHvGis7XgUJ7EJJJCAkchtUMJw51wEpUm2skCmH+EPJsSg+ShTs9JZhX2ADnbzHYzEVVcXcQPYGWZm/woi0rGqR5zVRj3ZUelaeGe08kGjerVsnKJ0+tKpcMbjzq0adnew19K6ZUDO62tHO9FU6EiUn+tLOLk9Tvagl2InTkKegd1wak+n5ClHHrUF5f8qWU5zvyo0DF7XWaklU3O5knzmkkL8/lTSL0tAzhudb/ABrDp1oK1QYm1ECvWg0Vnr/OnArK2EjcSeZJmTSa6287AH5UAJ5d7XNSaOURuPnSzagVAGwnz9fdU8QZVAI1/Xb1o0jrLmZSbxueg+vnTqio+zHl9G1U/D3rrG9h75q4w7ozBKbqIFFvo4gGVnXQa9BbblUnMEkwSlU9AZ2/L08qn2lx6mWkNskBa5lYF0hMSQdiZACtoO8EKdnuI9006hwqWoFKkk3InMFQFbzlnz0NKcj5THRq4OFoQ6EnvEQM/dqggXEwCFHa+21hXXcAxBdT+BYsUqHhUIHU/GNa8t/+XYhtRyuKA5bEdU6VrEdsHCZTCD97LIk89SB6AaVp6ZvTeMFxh4QBB8SbCJ3HofmK5V3+0MYl4MLbASTlQ5a6tACmJAJtM7i2sVR7bYhxgtKKTYgEplQkESknf+VV/ZjhgdcQtRIDRClR95SSClImwBi/KDa9cvLxzju/K143XYKEGFJIPIgj51oFO6TTeJ4i44oqUQSdyBQV4hRuYHkK5P8ATQJJR/iq24ZisKlMOMlauZO3vqr77rUS6KcuexZro++4dB/dOX3vPp4q5zEtoKjlKgmbTrHWtF0UPMKd5WiTBW8K2NV38jWOYExmSq3mPlQSgda0pPnSCZcVAuLe/wBas2O0r6UgZgY5iapCmfvGod2Ofxpy2fBZoSU0ZtYH9K3h1I++SPID86O4WhEd5G/s/Cmk1wzi5ZTKWkqA3U3Pxrz/AB6/FPO/rv8AGa9AxHFglBQyp5IKSCFEEQQelecY5zURvXR4fiOQuGdk0+HNPID3AVSYR24NPZ61I649Itr7rUBxy31vQu+oDq7fzp6SRfPORQVOSd6Gt4VDvJ00o0GAsz+tOMrgDaKq+8pxldqRiuOTUwuB0FBz3j6vRVOWNo+jT0AO4io99byoKl3J+vKgqcigCJdyrB6xU8Q5B1queckUy49nSFR9C35UEdwiTJjePhNW3AGyp0ydBAJ67fXOkuzqc5PQCasMa53RGUxvRDW2NwLakqlZK0ytA2ChAiN5sD6HYVx5JCupq3YxedUnf3AchU2uGBZUBrE+Wn8qc457PldUb7MjxXn6ilwyBrJ/KujfwCbxcpF7XH8qqimDGoNVPbOzAWwAR00r0zsewyzh1KdbK86gUmTIBTEHnBSdOdecIVlNxI5V2XZzjCC3+zkRmIKCdlja2xt5TvvHkn/lXH66rG/saoKAtJ5BP6mq5fdg+Eqy9QJoJT50FwdTXn263kw/hHwhUpUOmZMg1YM8aJsWcMepTFc/HWthA50TlZ8Fkq+xXEmoheGYJ5oMfIVUrU0STkIGyQfzoJb5GsLfI07z0SIvFBPhSpI6mgKVHOj92raorCuVSC6ledRJHOiHqmoEI3FMJtY5SdAj/aKC6+o+0fh+lH/YmgZ74qHQGfjQn8K391xR8xFXqQXHrRJkiuPx5vb6512HdDdR9a4/jbZQtQ2mfTatvDf0nkr0Lg1YBcifqRVPmpzCvRY71vUG83l586C7NTdtSq3aQQV0HnWJdj9KitXWhmmBO8FNYZ2q80VkwaMCwU7epOuWt9G9KYibEVIq05nT86RolRNLPKmjC5yipusHy899Pdv76cIiDI60TBruUnfTz+vyqJEGorHKqJ1XZJEd90CAPXP/ACpzEtzM67VW9k8YCtSTEqR7ykyD6Cat8QqBH0Pr86z3K0zYplKymNasOF4spadDakd4v8cXHQkEC0/V6q8QAbjrVcpyTlJ8jt5VX1PxZcS4iplZCVEkW2uCP0Mb2tQsHiM6cx5mqZSJMKPSrhsJSgZarjMTyutcQdypneo9mVl3FNpVKsyoABjxGyR5ZiPSnjhQ4lRiQACQdxImkOCADEIIBSkLTfcDMPeaXP4OP162rg+I/AoDqR+tJlsjWaeThcOdcSodO6UfzpRxtAJhwlM2OQifSa86zP8ArojEsINisj/TYe69OI4e1/8A1N+qFCkygA28Q8iPzreabBn3Zv1on9ht1pKbBaF+QP5is7puPaTP+qlnVD8Me+mGMWhIgsNKPNWb8lRRA0MM1/5iP9KqVeABICsw56T6GsxCwTMBPRMwPeTQQaA3B51ok1g6xWw50T7qQJBNSv0oYVNEhP4TVpaz+Vc72lTKgen0K6LvQPufCqLtDJvBAiPdP61p4v8AIuXxyrog1LQitYtV6iFFRAGprrZLnBYdT0hFyKQxmHUkwpJBHMV2nBuHFlsJi+qup5dRtR+OtfunFqRoCQCLJJNoHrWH5Z2xp19POorKeOVWog8xp7qC5huRBHx+NbpLVMKqRZNa7ughQqUxW2nJ7sEeJKoPUHeotsqJsCfSmv7vcsQhXupBrAmApRuZsNgNJPx91DfVYmmlMFIKYjSRvoPD0gUjiaDJKNbCqJhmc7iUTGZQTPLMQJ+Neos8CwqGw33SVBN5UJVO5nW9R5PJOH0cZa8pwzykLStNikyP09dK6rE4sLSlafZI+O4PUaVXdoOE9w8pIHgJlH8J29NPSl8K9lCk6hWvnzFVbOU2HJhjEuwm1ttaSU0VCRqL1YYRjMIOxq6c4ehCATy+VOFmqRjBpOWRcgVtaBcbXq0dQEkRoEj5VWKFzVxNWHCnYIT+IFPvH6gVcJ4J3a2XAApKlAwfxIUM6LcxfymuWQuCDXb9nOJy242v2UkOA7pjUjyHwmlfZRc4vHpWI7ppHVKYPvJpNSuVGUxmPgIUkiUqBEEHei/3S/E92uOYEj4V5tl107CveHnFS7865jPWsWypPtJUPMEfMVpRE8vO/wAqQQU8TrWw6mLpB8591FxCEgWcC/JJEf7gKXNAbJB0AHQH9aCUj6ijNNZjGZCf4pHyFHXw4AfbM+QKjP8A6U5KFf3dbThzyPuNNI4W6sFSU+EGCqQADykmKXUlSbKsRzo9hVpNbJ5E0FK6kXK1SKPX30LiGHCmzeYvrRWm1q9lCleQJ+QpxvguJKc3cOZLycpFhrrRJd9FXnOMaielB4Wf3ze/jT8xTPGfaMaUnw5cOo/iHumuyfGV+vU1rG0iluJrLjLiAr2k6TqRcfEUy5wd9F1MugHQ5THvIreE4c+s+BtR26e/SuCSytnGYPBgpzHYfWlIcRQABXVv8MW28tpaMqkmYOwUAfWxqi4ox+8AOlds9oo3Y7DpUVqcTmQIF79THWPnXTpwzQMpbTraU7VnZjAqyQy3nJ1QlJt/it5xPSulwfZrFKTOQInZUTH5Vh5O95elSzFOleWyRAjYc71IqVYxrp7451du9nsWF+FuRCQTmTCoAm06SNIpHE8PxDaglxsknQZwRJtNldayvHn+9OWOU4uwApwqBBMHpt7r+f6crjsLbNXqHE+FrEB9sozTEmZAidD1rj+NYUeykRHOK6eG5NTXIsSlQUNQQR5i4+Nex4VLamwvvClShpaIUJ/OvKFtXCRrMRzMxXrSuGP4dLaH0HKkBCTIjwiPuSdqjzTZBwUnanBoXh3BMqR4hbca66WkVwOGw816j2ixqGcO747rBHdEOAlSt/avAvcCvNWPAJ3p+GWQ+X0xhFBCwDoYHx+vfTWPBdMaJBAMfe/w+6ZPWufxWJJNqvcIrKCs2gAxuJj8orZGtY/EhxZCdPlQyzJsCaEw9lGkZjqen9aIviAAKAYhIyqNgSL3nQEiq0gHGoMGrbsziu7eSSsJGhJGYFJ1BA1B0qg4hjVKIUbGKgziYkKIumxvqfIcqNL9vSODtsMuuI8TuHcQhxkgwU7qAJB8JC06wbRtJdfUEH90pxPmQCOV0m/uFct2Gx57xPhSoozBIKQbZIuFTbU9K65rFsqBzIAXc5o8M3I8IgCdK4/L/k14/Af2pxzwqcJH+NZj4mofsy1RAKs2gT4j7hUzjEkR3bWoiypOvI+XvorHEEJuWEhUWKVOJv18Un3iss39qARgVlRRlhQ1C1BB/wDcipNcMcWJS2ojmIP50N3Ed6v7MA8kAmffJJ6zQXWVJ9pCh5gigIFsbGPOxocXtJoqkyQAZnmRE+unrQlMxIOtA0VRWgwcyTyMjWiM8UdQMqVkDlA/SlUouIInzi/rWiuLESfOj4DquybzK8q05ioQnKhSkkm0TYA+ddB2e4U6ghK8LhkRfvFDOvzgE/MULAPYkXLuInKLKbTY6TdYM9aE8ziVL8Tr+WNS4gc9Eyda65JPc1juuxeeTlIDjs6fu0pmTyGUxVTjsMvKvMcWoBKjK1pSBY/gInyg0hgWXspAxaEJ6u5jF/QehqGJ4ahUheKStQmMiSbi9zJH9au3Z8KR492lw4QqAZqjwSJcQOah8xVz2nMO5Zk3n38/OqnC2WDpBpz4d+vot3tckIELAUALZZFrag2vVOvtAt1UpQ3luTIzJ8ym3vNV/Y7BKxLbqVtq8Lh7tSlAIUh0BwW1kZzsRbnXS4DgJYNm2/U5iBfTwieVRZztHqOU4+UO4lLiCgy3lUECIKDqRtZQG+lcrx3DQonka9R7RNBDIX3SUBKwFKSkCyxEkAm0wL8xXnr7yXELjxCdRtrV+59OXVh2S4mpnxInNEeh1rqVftTviBcTfdyB1ETVF2awww7rJeUO7eTLZ1BUnUKB2rt3WCTKmGlifD4SLG2aQTIubxU3jb+y3Fcw2QUpdxEK/DnUOY2A+dB4lgwWyouIVBsURmynZSiZJ86tkcNSlcpZSkkatyCOhIMi1adCQZLM6CXMx+KpExR09ZR29uWxSghsuQooRAzEpVlJBESgQdjc1wmJS2omCo66nU869K7RtI7lYKEJJKQC2BcTNwLXE6VwP7GROXQamIt1+tqOMw/qi7oIVmA9kg+4ivReJ8fbblt0vk/dGabG4kzCTB661xCkZir60ql4m0+RmzgoByjxXtFzReMv0bhzjGNW44VLMmelukCq9b43NV6njuqae4FwJ/GuZGEKUB7Svup81GwPSqzC032Z4UcU+ED2RdaoslPM/ICuy7X8D7plL7ecpMJWcmVIGiSCT4r2mNxV/wAM7M4hlhLTeGZAGqzlK1HmTN6u8NwzEuNqQpvCkEEKvYiIIIyqF/IaVn7t3Ffp4O/iBr5C/IedIuPzc17qn+ybCKEuIgwJDbjgGtzc/wDWmG/7NOFpEpaFxEuLWr1GdYj0rWRGvn5btr6VtkqUYSCroATr5V7212EZCyWe7QmRZLQ5bFK7j1phrso24JbdSUz7aEZhI1TJdIN+lTvL+D9fy837HcKU1mcfHdgjKEn7S/3spMgbXv8An1LL7KFApeN9ZaMD0zXnT1q7d7Od0Psi8LSoud2QdORTF6LguBqSUANKQRdRS+VKQdQopKEgk7bW6VlfHbdq+0xzbmMSizbqlpOspyz0IkzQBiAQSSLpMAQTII1nTfS9q6DGdkknMpSlNxEFxaINzJMC1tLmgp7NYNIC140BBiDKACI5mxvy+OtR+KjtFIxxlbX2RKDNykm/KQTFvKhvcUKySoyo6k3P8q7PA9n8BEofDgjNKnUFJAm8Ji1j7jU8Bw/DvLJbTh3WBulDUgiCoHwToRcc6r8NHeODa4hl+6k+Yn51pzikiPlpXR8b4ctPeHCrZIyju0qQ2pEqFoPcnwxooKkkiTFcoxw1xtJClIW4CAUheYhJBufDKTM77Ur48OXRELWv2ELWeSUk29BTbfDMQoSlh2DyHwPI1r9pdUgBKS2pH7sQSAm/iBKQTrO401FIsNrjxB1SpMkrSqZvqsTFHXiPbrEpwYjMkKmfESelzmhN5jXyq84Y1hESUt4YqiRCgojTaIB03pDFdq2Ee22yEyQZUyfZg/cKideXLnRP/kSO575tlBZuJQkgkiToUpkQDpMnauiSMlo8/hLkpSlRiSEom3mCCamvi7aW1R3nsGf3eoMjaBMAj0qh4X2pdfsjC5EjZaVgK2iyTA3uDy6iSW3pWcjaFKGoUrwmdoCVQZM3Bp/6J5fx7C4dbpKe+zaXyyf9upqw7M9nELUErbQq4+2dSNZA8KfEkdT7jpXYcR4U66kBxTdhr3cqF5kKOhM6i9VmD4KppJCMSsAwDCgNJt4dNanFvQP29SEoSExKQAWilSBAEXOXmIP6VLG8VbQlKlZE2v3ihYSAZ8Jv/OvPHcArd1SjGqismB1medLqwKomVGLgEm0eajBvT7p6ut7R9psO4wppsCSpEEAKRAUkk25QbEaprzPhDim8SSpQU0r2kzCjeB93KDHWrRLTiir92oRopRHinfdQ91DewpT4ZOc6pmPmJNK81Tiz+/H0PEW/Z1qhxtZBaCRYrR+BQFwoCehpDDdtMThHHDh3vCoRB8SBFgsIJhJjlG0zR3nUFJSUqKdMyjaQRYAEE3jal0cJPtBKcqjaLmBe83+dLuOrv+z/APaa1iGZfKm3kwFBAlJkiFAkiJjQ211tRsd/aPg0ZgrvswMpIaKgSBoPGQDExNhXm2J4OCfESnoYE+drCho4GiZSEwZEyZ8puPdT7l0d2ntwOIK7hIcymFBSwlHszsE6mw9rfeKrOErC3nGQQszaLiRqIO+gvXOscOKfEhC5BsSTMDqTfaj4HBvocU62taV7qESZkb23NLvFdab4zhG0O92pYzEwRFrnQEaHeq7j/CQ22gSVLcMJCYM7IKhaCbjeY21LGNwigczigRaVKJBnp7v60q65dBUVayICiqx8JuZj3G/uU5QWOXweCKnQHQoJ3ygFUESIBIBkGda9c4X2lbw7SGcHmbaGpSlEzacxIUSTe4HnzrgXmAZzKIzCDY/9Z+dNs8HQ2kFbngOgAN76hIufWBai89E4uyx/bNwFIS48pZEeBaA2LiTITJsCZifLaqxvat8qUU4taQoRkuqRuQVEXvsKTHDwkhLahlVpDZzmeZVIj0plbDyVnwuZUxCs6Uo92cHfU3rPsrD7faRzIgKWiysxJSSVAKFjBnLtY6GKTV2qxCFuPIdzLXCMiEBQypJUkJRBCB4yMyiDrqTU23Xgu7zYB5qzLI8xYC/X1qWHxTfeKSlRBAOZRSRmnYEwCPfR2oyNYvjmLdHduPPQSCQlKxY2yyLEc5MW2ovZ8rwys2HU4hsqBU3IKDFiYyEyel7RO1EdQCcwXMXMJ2m1xcX6VEHDFQUpRUYMISuZt91R8INt96ntT6w/xjHYnEqKVk92oQpAsExeYEBclKSCRA6TZDh+DeZV+5VBKQnN7BhMWIQuVC5gAJA67A4Lw2QopW+IV4XCchi42gHWSY6TGnRIcQ2Uha1AxAUpM5tbCbkje0CReleV05IoOIcOxLsKUt1zJdKO+Kbz7WgBMRcmB63pHWnnnIWEFINm0SspiT9ogATtJma73FYNJ+y7mSNUhKVBJveTYG21VAYVnh3EIITBCVuKJtFwkEADflb3PtRipwmDcbSRCIMkpJT4wDNoOYEE78tKYw2KVlAWk6RmCR4kCdVJSDHiAj4610OH4m2oEoZICZJzNm83sJvNvu8qgjAqdAWFqbOoiWyrU+yqctyB9RU6eOcUypSS4krUu4UVoVAjVHhGUDWABttsXD8RKZKUqWvoQUpPUHKZAEwDXWrwrgMgIkkZlZRJANpKRcfzpDF92iS4lKYPiuscoNlXn60inoxV4LFPOapIc2UJQIULkgKUSfO3Kis8OKRCsQsHklkrA6TFucdetMMYtgXIBVlk5UeJSQJ+8pR066HSrHBYxJTISTJJklAN77poC0bShPstIEaSmfyqTeII2QPKB7qAYiyh1gg291TQ3axV6prr1zscxKo8S0k9Le8EnpSzmJvGYg6xBNqdUOaifKx+v0pN5q48CieZBPpb699TdVAXIMmD1kiwE9Ypd7Dh5HhsDuRrrYSdPMGrQNRuBN7a/wBdBW1IzWJJHlBA6GbUjc43wpxxUqAQAdB4ioW1UbXttz51Ys4BKU5bZb6A/NNMPvMpJCnYyC4kwJHQXPraeopVjirSiQ2cyrnxQOkCpuQ4C/gGBGcptcAhZgA3MEaX1NbeYZypJygLIAJBGYq0FhaetL4xRWQhYGua3igCJSRmOk+1baOVVuKxPelSUtoUAq/ikq0AsfGDqIgedR2Vi1eQylOYqSUklJKdREz4rkCRtSTGOw5VCO9JkgpS3M3jNImdt9CNKi7wdJupsEbIuJjYNqVM3mBcmiNYDNICFI3lBGcGdpUYtFjFlXpdjxpbjDQIyLAT+LX0zSZiLW2oY4mCJQwuT7IkaWuRNqbYwK0GSUhZQJKliQJ1hChYnSIpXiq0iCpbRNkzaDpKvFNh/ikCl2GCqeJ8HdpKv/GVJIjYkmQNNPL0TdxzzMpWEanL3aZCBaAcxSM0+lM4bjqUoCkIZWJMOAjKqCYgFUJO0WG5jSrHCqfK1r7pKSUgJRKMpvJVG6iTBJOkAHekHOp4E8+AsrWTABK0FIm+0mRfWPWmGeyo18IIFySqDrJMgAfVxVhj+I8QCwhOEUUn2lJHhTyhRBJvr4Yg6Vt1hS8rrs4aLKUtYKIGgAUoC+xt5Xouj0Tc4KtN0NkIGq0jOsn/AAoAuNDS7uEOYJCikCJKpBF5uCITNovttXT5MOlJWpaimQZBEFIAAH7r2hyBJ1pzDOJCAWxKItKVSd9VG/ypabh8Rg8SVBKXDBuClKu7gGACoJUZnXlPSicP4E8gKCi09KrQbhUARKogxG4ruMO6tUkBASYFgmN5uknnvfpW3CtQhImTBsPft76NGORxfClKSofs4KgJSDlIk/wKknXnSR4I8UwWmkTYwAVG0xCQSRE6iu5ewDuUgutSb+JBt6Zr73IpVXCUkS4tMgg5kIKfgCAL7mTR7Hpyj3ZRwZO6cA5JTCUkC+SAkxbyHlNbb4U7mT3TiDYWQRbW0qsTG079ZroUYd5hS1Nw9mAgAFAQAYKYElWp5XT1svjMP3hzl1SQAQRmAO3ISLi9t/eaMDXwnFTCw0kZSFqClXGygBeYiZBG16G3w1CUytKFWBQuZSQQLgE5o89Z5aNqxbTSYdAABlMrzZuWYqAgzew5Xmg8Q7QLaAWli5sAspAMg3tmIsNOdBt4ngYBLmUrcMklKSc9tJy6WiJ5ammYUEDMh0QTZMxpYkgA6QIG46VTYftmtxYyNoJ3SlW1jewhUSdAY2tVsjjZITnssAlaUqJN5A3hI3k8/WiwQDvltupyuJyLHhQQq53IUDpEeEC5gzsW0944q5UmNo8JJPtZspKTlnf73PRBzjbhCu4K1nkciimDBEd4CfOIqGCZdWonEOlKQSDmIKTOsi4GmpNuRBoBxeKb77uVPK702yoUVAzMT4dYi20UDF9nU4qE4jvQkSAM8e/PJUTY8qtH0NLn96qycv7pZkD/AE6EjkKQVgmyQ4ta4bugkmQZgkkjNytcWo3BhJns22yFpQ4nKBBzNBSgIBOW+U+YBHhFqxGDwa0pJbbctZTq05iCSbBNkpvprzp9Yn7JtLu68zh8JtYFavCQCbW+NSRhnUiEKATtDh/Nwx5C1G0ZFtwzQenyo2K+761qsrr/AE5xOGa/6T86Ph/veVarKIKxnVPn/wBa1i/ZH1yrKylTjlOOap83P+BrnsH7KfOsrK5+X1pB+L6Yf1qzwOrX8NbrKV+HPo/EfZc/y1f8ad7O/YDyX/yVWVlI0XtF+S/+tcjjPs0f5X5isrKriVK4T7Rv+Bv5qr0TYfwD5VuspUQbtD7Lf8QqPE/YP8ArKyijiix7Df1tVlgvs0+vzrKyifT5fCz32ivIfM1Vr+0R/Er8q3WUqIH9/wBF/Oq5f/6+R+VZWVNVAeA6n+Mf8jXScQ9pPkqsrKriXIj2P9tz+H/sqo//ALq80/OsrKXL6IU/F/mD5O1QdqfZH+r/ALVlZT4i/FF2X/8AtteZ/wCJq74j/wDcHkP+9brKuoiw4Pqv/N/SoP8A26P4VfnWqysp9XVq57B/gV/wFL4H7/8AGfkmt1lEN//Z"/>
          <p:cNvSpPr>
            <a:spLocks noChangeAspect="1" noChangeArrowheads="1"/>
          </p:cNvSpPr>
          <p:nvPr/>
        </p:nvSpPr>
        <p:spPr bwMode="auto">
          <a:xfrm>
            <a:off x="307975" y="-1820863"/>
            <a:ext cx="660082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078" name="Picture 6" descr="https://classconnection.s3.amazonaws.com/484/flashcards/950484/jpg/hippo1361942263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600825" cy="4124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6570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09119"/>
            <a:ext cx="5486400" cy="218455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RINOCERONTE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sp>
        <p:nvSpPr>
          <p:cNvPr id="5" name="AutoShape 2" descr="data:image/jpeg;base64,/9j/4AAQSkZJRgABAQAAAQABAAD/2wCEAAkGBxQTEhUUExQWFRUXGRoYFhgYGB4aHxsYGhwcHRoYHRgdHCggGhsmHBsXITEhJSorLi4uGh8zODMsNygtLisBCgoKDg0OGxAQGywkHyQsLCwsLCwsLCwsLCwsLCwsLCwsLCwsLCwsLCwsLCwsLCwsLCwsLCwsLCwsLCwsLCwsLP/AABEIAMIBAwMBIgACEQEDEQH/xAAcAAADAAMBAQEAAAAAAAAAAAADBAUAAgYBBwj/xAA9EAABAgUCBAMFBwMEAgMBAAABAhEAAxIhMQRBBSJRYXGB8BMykaGxBiNCUsHR4RRi8QczcoIVkkOi0jT/xAAZAQADAQEBAAAAAAAAAAAAAAAAAQIDBAX/xAApEQEBAAICAwABAwIHAAAAAAAAAQIRITEDEkFREyJhBIEyQlJxkcHw/9oADAMBAAIRAxEAPwBzXSAAwPRh9RGmnAZQxZ401U8rDMxFje5OY2RIKgSD+HEec20c080EXszfyDAVmhdyCAW8jHsqSVJJT0EbasFQdhgPbeDRCq077eBhWXKNaesMSFEe89h68oHq9VzhQ/yYQNLK03dwDjxgKSFXbGYKnW3O/UdIyXqpaSXGd4egLNUAmw6fCC6IJLAsW38cQhNnDmpyc/xGukmgA79f3hke4pwhIAUD7xYD6xF1umL0h7RRna1wHV5dusE/qEkNZwwB7bwCJ+gQwNTizwxpU2UX8IHqprEtv1gGkUQYDPTiwuXfaFkLKzb0I2map9sZjbTqSlTglj8jCI9ptCCojBaFtVpqSp98Q3N1TUqBHQ/QQObqalBKi21v3gBFANSQ9yQz94KrS35sx7q5IYKB90s/cR7K1gWO7X8YYeDQl3bu46QHUaFuZNwY6HRKDF8AD/EGVKSSwFyC0EhOcRo6hvGw0pTTfeOhOlBDMBAkaUHlVkY6nwg1yN7c5OcEhVwMQFMrJudg3eL2t0xAPX184WlyuXof1MBkDLs3yjbT6EKd3cQRcohny7H9IoypdILb3ggqdreFJVffwhCXwns8XteSkCxjbhsutLixETvnQ1whz9GRcW2gHsyQQfOLuu0SjYdXhROjUlYs4NjDlLhEXwoPvGR2KdEWH7RkVqJ4R1hL1GwNy2RGTJoAVSSdx1vkQRaHFxf6GEp174Ngrx6wmkWeGTwAEsFDbt2hqYlJAKQ9jy+GflEfTquCNrW+rQ3qVgp5S5IsR8/pC3dDRuaEmzWIcfDpE+SEJVgG5N/pG2hnqUwI8CbxvOluoFiH+oyIJSsJ61KQWQSCQ43cnaKWj+za5qU+0Ps/G58Cl/CG9JokpIWRzbdu7dYcDvuTh47PH/T/AHJll5PkBm8CSkWmDAynLdLwOTwaQxH3nV3HmWZsw5NBHjAzNBtG36GE+M/fJC1vA1JJUk1p7ZA7pz8HifpdG5BBZ7N+0dUk02BIHQbQRWnQS55SPL47Rhn/AE3+lpj5fygHQ1XADhy0D0miD4HTyipMkkLBQsnP4RZ8XeCzEixBBVfbB/nvET+nyV+pE2XwvIYs77YgOp4eQwSDnLbdxB50xX4gQM9B69PGkrjC5ZfIewJ/X0Ir9DH7R734UWlixwd/W0B1UlTBYBYlo6GbrpM9PMlldrH/ANv3fMLypDoKU86TchuYN2GR4X7Rnl4bieOaUhRIY4cE+Jg0jTUlSRubNG61pBdnSu3gY1VhweYG27jxjFYhnrScOwv3Bg0jXBYSbhQfF7DeFk6pVQKgGUB69dYLKlGp2YJcHzP0h75BhfEVLdhcFz3EAGsNVTm2B2jEzwlwLnI79oE1T02sPj2hBWkTfaBz1v8AtGajTc1/KNdBKJep0nJ6Q2dGpnPkMiL9eNotDToUqGcdYONElsvsPONP6RKmJUQWZh17wvqJgQqkljt384rcnwGtVICUubgZHygEqhCeQM5gMqaSFpd/HMARNISXP4reUTxaFFDF499mLW+MITVbs5bbp6+kOTE2F8i3jFa2BV6pILPGQsmQwvmMhfuLRQSiGqDA5Of8QnrdCADS3f8AUxWTM9oAcNny3eBz5fvOnaxy6T+u8QtH0EtKgeZjYKHQN07wUy6bE+ByPH5QyiTQy0hrsoHof0fdrRI4hxMOpnvkG7EZHx3gxntdQ7TEo0e8bg2bxsIe06lTC4fx77+cRtDKJUCc5Iww7nrF9PFZaBSGKsfDcscPt6Pb4vHJzWOeVqppdGQHWp/p3vG83VBOG+ny2iJquOMbuR8PBht2gcvUV3FwDvt5ev36PadMvWq8zUVGw7ehHqlgB2J9bQjNnAWDwnP1JHj09YguUg0or1j2ZrevXo5/VPnPeE9POa5IA7h3LN+/8Rrq9Uk73z63a8Tcj0JOn4AVfsL+HnCk2YzsWUB8e194AZgGxv6frCa9SElsdGtGdyXIeOrLWPif2PT9o57WaxVZBw/b4+MPL1YbaIk3VJWbEE/r0uIi3apFLR6liDHU8PnAsMs133+g8o4iRMbMX+H6sE7i/Ww+Tw8aVm3UarQhaSWuc+PX+YWRpgSEmxH06+F4e0GtYc3yhmdp0zEmksdu38ZtC8nhl5nZY52cVKkaVIQoKALO3hApQsq5cdtrfONwFA0qBe4uM/DbvG6FiksWV47swPg36xxtkubpzSFfictbp1+UMS1gpvY7fUfrG0wO5sFM+fxC1usapSAkqYEfTr5vCmwq6bVcyPylJfq/p4bTOBJDuzRJ1CmGwZlAh40ROOSAecp62pB/mL9k6M63iCUkMfxc3h+kJ6rXBQNgoNbzjWekKVyh3JF/B4laUmsgDOB62ifZWhNPOAmFRJKSPO0HmLUSUpuCXEeTtMxKhcHaFSlaCFpIPVuh2Ihyn/KrpVlKhWwcH4wQa8ggM4F/CJ6kVpdyGHw9GAoWWYm4fPSD2+J06McXRs3nGRxU5Cqi4756xkV+oPSOySHcJsQQezN/n4x4kqExlOXw7bjY7Hb4RtKNLAknZL5Ymz9mhjWIFNQIBDUuHu4/+t/1tEToUnxaYmXKmrcUyw9wxBZ0gdbkD4x8u02oK2JVlRJ6lrk/WOk/1C4oQj2dTvdVg9iaQ+4cqYRzX2fSDMTVhLP+23U+s74TjZWuw4CtKkEGxSSS+79uwifMWxpTneDcTnezKQgAApc9z36taJUubcOcn4d42t1wiT6fWsvfmPWD6GeQrLdYWmapIACXbc+Gw3gc6ckCzgjH6/CDodq2q4iRjPeFRr03dz5xKmz38IEuZ+0FyuzmK4OIDNw2PW8ef1oJz4mIyFd/GN6v2ifY9K5nE2x+0azB1vC+jmi7wRaxtfvmECGpmWIjl+MSaJgmJUQVC9zkYPzjpOIlk/z0iRxGXXKPbm/eA5we4ItU6W4NSkGlQ3wCFNu46bgwdE4pu5HyjkuDcWOnmFV2IY3vbDeF46+RxuTqQHarvkebfuIvjSb2o8N4oQGVc7OcH9o6XR68EbrPRIJYeTxxo0RrF3TsG379fVotabWezarx/htoJbCuq6WdxBFPMFy+hUlQHxI+kCmIqLoIDt4KDGw72hTQcaQeUgp7pWfhTj4Q/K9mQShVLjo4y7ttgenheTx+/MEvq1n6SvmS3JjqXvjxjeUhgCfdKQ4ZrkRqsOLNex6dvD+I11XEEpQEquQGZ9hb19I5fS76abElpCEuLpFzuwGQezR8x1PGJmo1SP6cqRLE37pDtUCcqfqmqx2PWHftp9pD7FUqWW9pykD8v4n7EW87xN+xGkK9RLV+GWDMV2YUs3/JQi5j680SvoCptKTYkP7xP6R5p5Yf2gBLqNJfYd/GC1lYUhhcE2F7749PHslJ9nQGsCq/XtGMMeXMClirJcKB6+PjGsmSHAVyuLHDX37QmhEwKKfzBiILO1AYWekgHbyg2NNp8oA1JcZAswPdthAZQFVJ3dnvnPzijM4ghQApJJ3thniZqZRUq1mwf1/iHddw9MGhmbUkbEkRkHkSyRdaUm9rlr9rR5B6pPS5tTljWACG3ByB2e8OqSCgqepJALH972222iRp56QyayFOzUWzfJLg2YE/BrUNJPDkEUuBU+1wBZrvv4iFKdfNft5Nr1akfkQjN7tVn/sbxG4bNCSOynfw2in9uhRrlv8AiTLV5GWkb7WMc7JmgLAOK1fJJ/aOrGcJrr+Ma0KUKcBIEJCYDbGw7xP9r1g1TZO1vHf5w7dlJo5MWzB77xolfr16/USEksMmAz51Iv8AvCMyZoIU/QfX/MYhV2H7uekTDPuPh/MU+GJJqLH1m4+v7wEaBja8anEMytGqmohgeufhBoF8R4mYX/WHf/GnL43fAa4b4fA+SGomAP4tDsD3VkKEJcKmOL7DHrxgJndC3iM79XxCHDp7LUk7OD5Hb4QQyur0jLI22PUbfCwjyVwpaCmaoKTKP4y6QHsCDvdsAiLWtZKawxIIpf8AMbD5uX6COZ18udMNUxa5h6qJVdns+MiKhO50WoKEquTSw8+njjH+GlrZIu565bcn1uRCHDkIloQlSirAQGa/WlySru7NcNs0qcCSzKw4Bs/4UPuXycW+JSkM6JeQTv1yehO47fHt1elZSMXLAWyGzj03jHFSCKwM9NnPXwd47nh8olEtIZCwAX6h3+YsIrAsiWp002SUqC3BcN8x5fKOE+1/FpiA70pUSkfmLMbdg7R9O4lIexd/dG4uOUv2O/VuojklaB5hWtANGHZh1ABs5BD9vEwZzVGPL5pLl1Oolycx9P8A9POGez0q50x0maWRm6U2GeqioeQgXDPsanUCXMQoolqcrBZ+UspMtjl8VAMDvg9sJYlpQhKeRAYDokMAHPaMPLlOoub+kVyUyyVLUACAX7X+PhGqpdSErBcFIpPUEDmiP/qDrPuxIQWmTlJQnwJASCfG/l3jpl6fkdDfdsKcAJA28owuP7dq2lCalyHxYHp6EUZGkoKioWWPNJ2LwrNkgkC7G67v2scl3EezZykJouQAQD1B+oiZfyGs5IC0lRIZTEsLg2+rGEdckuUpcE4Jz5DeHVTEqQlhUBdYuWa7OYHrZaVJBUXSpgMs221vGFbow9PNWtIUXSTkNgixxbIjIRFQsDuT7wGS/wCsexW4HWSygD3QQA7s4JsHfYXGXwR1gqZIetIubBxbr03Fmz5XgkhToACaQGBSbhwMgP6HlGyASFf8XAcM4JcO9jjwEOIfKP8AVKS2okzBhUpu4pJLZ6KEcEuYywf7hfxs8fV/9VOHn+nTMckJmPf8q007bOEZ6x8gm3B8Pp6Mb+O8HpcEzv6+MMCcS3r6RIlTqkg9R89x8YPLnj+YotLiNRYsWez/ALQpqVAnwc+u/wC8ClTN/mIBqVu+7+v3+MBF1z7lvDy/FiOv4QhkBF7jmPj6A8o49KHpBJLkO77nvtvHb6FYzFQVa4dpAlqk+IfrsRDWrp6Pf1f1aFTreVjbr+13habrw2fP1+sabmkaoXENaEuA2+R8fpEDUznSR1Lv37RtxLWhyBcnf1iJAn3u/ruIyt2uG5Yc/L1u3j0EAnkIWyQHILt3EZ/U+r57/SEuI6g8vXI+kEN7xDiblIFwAfjf+PhHnDZpmGmwH0Yf4ESl+v1i19nJbqUegHr6Qxrg5wHhEyeHDhIDGn3ldQ+ww8X/AOjUlksBSCB+pJ67efgIW4bx72ClS0pAqDJbz+r57w5pdcVl2KUsyn6wbmi5M6KSEFyQ5z4b4HlHecCYitndwnIAt0G1sl+lnaOITMDA+92z+uHbtFXhfFyhQSXKcG5fx7/5i8Lq8pym3Vcen0gJSM2UoBwnrbfr6aON4jOlFNIUo4DsbubqPiT32jp9eRNeiYEggFRIyNs2HdjEnX8H5P8AelILgh0BXYMHdmA3+MPyY2pxumf6fLqkFIvTMIwdwFM3QuQ8WuKa+VLlKWshrEJ6k5AG/wDmOO4bxhGnQqVK+8WFqdbBKTgMADf3cveJ3GeJKo9tM+8UoFKQcJA6Df8AybxxzHmtaNwOWdbxAzFKNEp5th+M8ssAbNc/9Y7fQz1I/wBxW1JOLdxjB+cc/wDYDQhOnqUDVMNWLsmyO9y/yxDns1FaVJLO4F8s7h3t6td4nPL93CpB9YpUtQAuzkfpC05VViSVMC7OS+8USgEh7EO53t0HZjscQhLUk4Zh7wcv0wOxdh3xGdMigqDm7PcjHw2h6Sakmp3ctvvCk5NJZJIqIxu3fYftGsz3VKDJWksUt7yTs+Enyg7CcqaoFs+vCPI2mS2JDlLHB27RkM3byJwSTUSD7wDsQ5YnAsD9BmNFzEglwQCC3iGGBbva9j5k002WXIUVqTdj0NjnDGDz5UrLMUkMXGxJ3BIDscQdxKVxTSe3065BCj7RBA3AXlN8WUBHwBSGcEMbgg7HBfzj9KaZdQVgAKKQxYNZiG3uB4AR8O/1H0Ika+eEgAKImD/ukFWd6qvQjbxcBy3DZtyjrjxi+jhFQssA5Y4+O2Y5NauZ8F3i1wzWBRFRxkfqI3yn0hFzFAkE4sY8SskgdYo8TkoKSoe8PWN/5iOhUTKB9Usghvr0/los8K1RLB/XWIS9Rdj0IHnHnDtYUqLFiMb+r/WGWnfSpSjcnwfp0w+PXVbW6aYU2I8j+kctN4nO2WR66CNU8enj3qVN1H8wy1TE9Ck+8COjj6QpM1AG79d/Xq0bzvtOohjLT3Lv5dIm6rVCZcAJ6t3b4QHo3L1IPl3b1/iB6vUA0ts+zesQiIyW/r6QHocGz+MVfs/OZZHUfSI4ukgZ2g/CNRTNHViIA6+doUrKSXcWcGG5Ek3TVYeT7XPZ8wDQaktf/J2gfEZ5QpKwbOyh2L+niSB0nG9QdQJCkPS6bMMPd8M279YqHWELs4+Zvgd9z8OsJI4kgAypYUp9mLD/AJczFHZIHTBMZpZBTfLuSSzknJY4PjgDuYdpOkkcULMSe/h4QDV8TDEVFw5z2y79B+kRJ+sCDnItcdOxMT5k4qNILEvSo4PbLesQrbTnCuZi5inT/s2dvwvl+/1hbXasT56JaSyXCEjO7O/QCOf0fE1S6mYvscerx23+n/DwsK1iqQQooQKbEEfeL7hyE23CvLO8Ld4JyZQSlIcJCQn/AItZt3fy8Y1KHBTTUVdbFxcOcHMLrTSkmnlY2AuCRhN98/tGgmU8wdQcFCmIKQ4fxzcdzGHtu8jTPbEl3UCFAcw/CxSs9PxP6uSahL4wCHbJF3FheF58se2F3JRfLMTSaQcDr8ekO6jWuRyljtjBAY9G7QtglqSmYqlJF2dwfeAyRa/XEC0Up60l0u6XGx6Hql98i0NTkgu4IUnB+Zu1z8sje6ftSUKUkYQarD4Yz+8G+STJx5iyprPZkjbttHsbCWDfkL3dVT+BZTWx5RkUbppktlFk2AAPLcGysjZvn8S3q5Ys9QZF1JZQblJZuyDcZhdeqPtApJubgZqQwANJGQzNvTboXp84lDLYKZYJcWY4L2wT6xM6pcldEgpC6VCkqBB2Aa7BwWenN89I+f8A294PKm6hJmTvZq9mEsAS/Mok2SR+NOTuPCPpWi0b1EEKKlWtZj12Vakv1Ecp9qpUsTQtXuFISWKQpSri6lDmpBWQnctaL8d1yb47xPg1N5dTPYLpqKfzMklw52/zT/074ImdrGmJrQhClEFwDhIyHLVVNbEPcfkKkrsVqS7qBJCgWs6WpLW5g73xFL/T6Y2omAWrlcvZaVJs12Lb2Gb7Rvl5L6bFhL7X/Z5emKykFUgEUr3S/u1Wul3AVuzZjk4+56uamsIWAmkqSQUhIWlTIUq9mqaoHIDPuON+0n2ClqmAaNYC1kvLUeQKaqlK2dJbCS+Noyw8nynp84mGNtNdfliD8R0S5MxcqakomILKScjB27EHzEC0A50+to6JUui02lCkgUgsLnx6n4t6Yk77Pgp5QQrIG3na0M6FTeun8/SLInJCXIv1+WfRhbQ+Y6uSxIZiCQfK0LAxY46QZhIby7Wf4N8IkbxcWwZhgWEAoNi1iSH2cM4fs4+I6wRKoKbyYbxklbKBO3T5XPlGi1QJRMOB13DOKFBBdwbsbg9iN4oataZiFX9mQXY+4e1X4C53cdxHG6HVswONu38R02n1byy2fjEZRHSsiSUoAY1AMbMD3J/e/SEdPqVpVStiCQEqGHJLJS9sA3v7vgwdBxFSaTTUl8G3UkBWU2vbpd7wzxSdLWgKKJilJsFGl3JulQSGqBAD7uGyQFsatW16AqYhSVdKT+ywTARogLzElIZy4UXA3NMxRbvSRiOFTpR7TlKgzPdlAtcOMkFxD6+NTafZlSiEne5I2B6+OYe4LjQ+MS5QmH2QFGzGoeStxH137DqQeHyCLFNhTe4mFy3VySfLpHyX+nm6iZTLQpSmD8tLd1F2SO5LR9e+yvC/6PTqklQ9oVBSi9jMLAAFnKGAG2SbbZeWzSpOFlI5iLKG4DZLMWsRl284XkSyGDKvbBsxsrFnB9WjydWkBKeUEEO9kl/dsajvuYD/AFizMAU4fJcKCnT0U7psnNhfeOfZ6A1AKSlRTgmydgGtnGTf5Q5olhQqd25kn+04U3QEkHy2MAUFruoBLcyrWAakt194fPpA9Mj2eFMnmHYBWLD+5hbZoexBgllcgNIHMMug+9cYLPnpmEkElLgscFzZsY9Z2hgjkUsl1BVvEsGvgE7DqBuI2VoQqqkbOwYWSB0va3eJgpBBlAXl1HqxPhdukZC/9aEcpKreG98U2ziMhe8N0E2etLqQ4AJYNzAcwLlzygBSg5DW63800wqqFg9w7Ekj8QIJAZyXZ7G0e6NKvwkDJYuXckghy7m/mXw0C9s5QWFVk0kuUqRUxwQLi2GLeS39BxXEWCmBAqUEkf2qYt2sS3QiInHtGdRLoFKlElbKKmIJBJdILkW6YVe5EF4rxFEsLQd5lugCxcDxqJwxPxjXUrSuS1iUJKVFNgVDmQsMLOXwQzfB/eKbj+Ky5ktaUJCCCoIQlCq0rsEAAl0lYNmPUA99uH6f2U5BQUqCyqWqaC6VApVSlJflTUGJ3IBZmjrUcNactNQMxftFSyG5QQwYEMQfdcg5LuwjldXw0hC/xXC6QwCQGY8oZgAcMT0ZJe/adDW1TjGtUJZD80t6XLEKZ1P+FSamAdjcZd0u8P1SQuUtRpSkIJJFqilRmrBNiQ4zcFxnHPTuIhSJgQkprFNJIJKQRZL3ACZirPhHjGa+WJckTGcBDMU2YFKF8yWpJUpfbls0L1N874/xEz586cTebMUrwDlh2DEDyhXh877xPiB8bRf1mglFIpWmWVLUOd2yz1pS6QA5uGjNPwRSWRNSwKidPNC0mWo5KDNSSkJNiC/KXdqnHfLLGW1vSJb6fzAuKTmBbMPqkAN7yFWLKxfvkeJ+UTOMSyAqp0tYiMN8nHNTClSVbLTcf3JOX/uGe4fcBwcP4bNnrplS1LPYWHio2T5kQzICQSohRa9mcDqx94E2yPnb6V9mdOlGmQEuQXPQoLllP8D02i8s/WbPSNL+yKkaNadVMSfZrUZQlqcir3hzowSlCgE3L5DGPm4j7dxWSkpoJSoKmoqDsHpWWfcOkDwj5Hr3n6pZSB95NLUhhdWR9YPFnct7LpPUgjb0QD9CPjGoEPcR1ImTCUhkCyB0SMfv2xtAJUoqUEpBJJYAXJJ6CNdgfhXD1TpqJSGqWQA9gOpJ2AzH0zVfZZHsUJTyTJaAErSHCgSRzAPU5fBLE9IU+xvCRp0uthMUxKiASE5oTY2LXO5A6R18rUBkhbrS4KhZ0BT3DZcF7i5SBYxx+Xy7uouT8vnml4LqNPOQtcstYpZlIXu1YNKQ1zUQUhyRaLq+KaVJXK9mKm9l926wJdNilVSW5yrmub3ZzHWomKlJEostBctfmQXU97gBRNiOl8RA4n9ndOoKSpKkqVdFCiwVd+UcpZ3Iy4ib5N8USfXGT+HJrFxSzoLFJIZ3ufC13HiH80/BQZwE0sguolJ5wkZZ7FsX7x00nhZSfvK3lmkFJS29JqYgG/R+VBtSCLOj4cWQqSk+0coWu7qYAILkXSyWNxUpVRuYfv8Aiqp7humlSpKRJCUAAlTKUahYFze5HXcDpFDUSiwI+9SeUEZALkEhLuoBuzWPSJMpU0goJmENehRJZwHIuHIAFnxDonrCSxs90zLFVs3z0JBAzaMsqnSn7OaACpLYdrF2y1rljlvnCq9OAMvgjcW26Hfsx8YFoA5pciuzFLBiXYvva3cWhrVTKbEONyWTgvfdxfuxghfwCqY5QPwkKFnLEg02tu18frNk6rNQBSpRqA2rYpISbgBQZ/CD66YEKshJChUCX5aXwp7ux8PCJur1pCeaUllXdiCUkhru7YV5doNno2nVqShaXzSqsgi7FNkvZxdwDdu0eyJwIvW2xcJHKbKOWuw8usK6ZaEhYIcBABAV/cu4BfeklvHeN5GmSm8tRUC1SFum7WVUAwsdx/D7Ks1ZSVErQFKs5dnsP7hGRV0ssUtWAxI5mBsTs3oRkL1o3GqZjS61jmSFMUE26pvYqdywba+YFpJyWUzlPMxVmogOBkM4J2Nh1aGP6EAFZWl3AIUlh7rjf3Wvd+tswXTacJUKhskhk5KFFgD2dQ8FCFq/TTJ/DfaAJCalptzpIBufxBwRT1Y2xeH9DpkoQat1Jrdil0pCSBYkBl5JBuTgMWNPpqfdAJIKSWe9mcBQPQtb9I9EszAqUsEy1C4UW6cgwq5G4fmN9oqQqk6vUJRM9tUSmhAqQAPeYnYU4FwAwHwnzdUozFgKlkTllISJmXIqF0so4u9k4G0MayWoTgik0UW2DNZ8gXc8wNxcNANNpR7RQKAk/eLQsrKgCakLIqPKwfNrpuLgECZq+Fezm1ORLcUKNwpKuUgKGSQX82vAdYKZM+UXAISElV00pvysckp6lxMJIBtHUSeFS6Q6y4UTSgEEpqdSSyMEkG35iREXi/D6ypSAn7s1ABQCfZqIDUHcEpvguS5GHLybiNbJKkmWZUxSQCQtCCooCiVKfYpIIJDhsvZitwzRLBqTqZUqQpwuYolSFEh6DKCVFSmuEqSDFr7QaGaualSFWDBIKyAkpIASGwLWbe2c76Hgcwo9ouYiWSVggJf2qWAC2HvF3L9ic56sc56psXJWhleylgrZJBSaE8gIJdSStbpFxZLgN5HXX8PQuWoKWnBaxNABukqHQ3wWyzOIc4Tp7NNKCQByEKSxUATUWpS92GSDBdToTKUoy5aiD1UVOlgAsCWQcFtxZ4wyyPGcvn3E/s8qSUKdK0OaykukAHL5ZSXu2xfpHVyJiUo9ndxcFQd0m6WUDc817ZS8VZTSwozkMkhqnKXl2AcEF0ta42VsTHs/QyfZKCUhdIqSBUByty1HmUpykMWy7dFfJ7Tk+kLUe5OpaqiWt3LJesC6QTYLSp2LVHpaL9m+EKrmJlrRNSULFSSXlzVJKEKZSQp+c3AYjdwBF/TaeXNK5L0VSSFOXYABQmYBpC0B2/Mx2MKS+FTJQSZaVKJoKlIJBAkywgKAsVAvMLB8XyI18d1E18+my2UUsQxIY5DWY9CMR3/2I0CfZnUFITNUKULvSEiyl0AWqHIWezmzmPNbwuXrPvFoEjULUKiFckxRyp7JKlEuQAklRsXZJ7vT8Kky5SEOQZYUlIICQogF/FyAYflz/bqFHPKFYmKVUCAgklXKMWCtiyma/UdDZkqT7Gmq6ZaqVi7EOwIySFXexYdoBrtMKgAgrCUOWL3OxYWswbDpgXsClKmeogJYm4BSbkgXepA7iOStO1SYsuC1LgKCibWDEBwAFEEGm7EAgmBlCwlIpCgbA0A3NkvZ0mx6vfpG8nUBaQVVWRS+Rhwr4sWMF51IYLCFWNAqIYABhYF00m9zl3g+kQlzGDLrpYJCgosnpYF8vc5bazn0w50pmSwUlQIUF4Um4UQs3DuKhbmVbeCL1ClBlAMRSSCzKvUWFwHY37wulACUuxFBUyr0vSzKY9/OrYNBD7My0ypYJQUO4CkqTQUksU5s3kRkuY2m8QrLBYAZ6cB2wGcfIDqeqKdDLTQXdY925IIF9lGr/sMvYWMF4ctMyUkKkBIIpUrCX/DyuzlNN2fm3vFfEllSzSJipZoa4qpHRR5gXa5KbXDbgw3KnnCptw9lBTqS9lO1KmuDf8J7RsZC0BZFBuHSoqd7DoxLOX8cw1oVDUSwU0uHvZn+YvY3sW2eD1Hsna+ZyOAVKANLOAopZgQ12Hgxa4DuvKPvrFVRukNUnKahgsBY798RS1mlALlKqwFAEe66gLg2NyJIGc94a0yLOfdWVXLgBX4WcNsO9j1gnY3wm6KQsrKqlqqc0qUx6FmYHKSBZ2hzUSykA1qCbpIVapv7qgTn4mF0cIodV0sQQWcB6iwJDB7W7xQmipHu7lTkPzACpnDm432IipN8UrSsyUxIUidU5fb6Kbz3zvGRQnLnVGhYKdrgeWIyDc/FG2HUKKUBYpJ5ADu1iygSyQyS+4ObQpI1HtFeyUGtlbEOVB0k9y1tykdXiv7NE1BKfeSoKFQ/Nap8lrsbYHSJM3hQXaYlcqYxloJpODyqYFrcpBDFm7Aq47OXQK9ctJKVIelXMb1XsE4IezMQPzOIb4VxEACtLLXSyXBKakpDWtyuXIUHazuBDMzTldagFBVbEsUE+6AQQHUxaws7wFc1ImiSAQZYSamN0qSQS5Aa6KfLuBBrXJcU1MCElJWzpSQQkM5GxuyX5uU43baVxrUmygEJPvyxUA6yl03UUuoKJL7VGzvDuq1ACAphU3YuAWD2cdQH3hXXqrDORyhIWWJYKs4uFXCrGx8yCsqcjTQBTFTJdRStQJUQlmwQAWZL1DDb776Xh0orEw0qSVFJUzC6fZqJKjUxJUbMCbhw5BZ6+RBRy0KoVsXIG3iLM4HxZxaUpAYOlSbjABBNJJewanBO0E4Kud1XD0hK1exkBSVALCnluLhJqWFGpzT0L52g3sQr2YSk1odftSgFJfDLAIZyh1AHcuAbP6/UvPdRISq6VMMlIdkjmXYgMxBs72YE1Ylkc65ktgoqJBHMz5ICUghBbN/CHkcv5GkyZYSVAUG5SUGpTtdwrO+AWYbCCafSSgrmDA2eyaiC7IOVXa5aPZ00o5UpCip6agTZ2HukAA3Z72OGhnVapRIAFQFIdNnJ2T0DXcbDd4nX5G6m8S4fWoKSlJuyySErYEgNY1N0BvZhSQIXPDyAAllu6VLQFSg3dPOXAqDkg/ACKc0ppJfoTUCGFJTVV+UsBfscQAqZ3Va2FC7+8AAS9n+d7xO4e+Ej/wAYhdM+WFVklmv7qg9gncpIa10m4BvI1OmSVABKkszFTkUB2FbGggO5ASNiQC8dZrtGp1TXIoSKQQbrJIFvysc7F+8aTkpdJqLKOBuyjcNd3GO3dor2sLhD+zelKFATCZhIFJLkgWIWoqHPgJCkuRSWIJaLfE5zIJU5SwZ93sCQzsGLhwWq/NBkqQl3VQ6S4KQ1hcBg4Ic8vQvvG0ooEsgqUAQSA5LFyfeucddki20Fy2E2bNJUVINQDGmkEMTymkEXL9yNy7xhFNwbKFTBQtVkcxwytyzEb5pTZVUwUpTSwqUjlPKkPzP8u0ElIISEuFKUx+9NmYuAQSPdHcXEFLaboACCmo2uLubWazOaXLfsDDc5UvCSUimp2AYPY3964IFsU9CQREkFlISgqTSCwL1OT7uB4AbHyFN0qlLUHUMghLAl7ghm74G8SrsrqVMtMwEANzt+W/MLAgMA7PYGwyrzUIYIFKSkhJSSrmZnqZQDPy7nfYiMnyFrpAWXThRLBgL5U75xcP3eNCglV1IVQmh3dIUsnltdKgEA3AztmHLdDjZzQrRQQsFSVXJwQElrWHVqnz2cRvOUEk3dJukswIdsMWLC+CC/SJ8k0zCliSbEf8t2JAe2T3jfU6h6ku5uod1AMUg5INi5ztmH7cDXOzcylwpJUQFGk7CxqAU7EPbbby3CQC6CtPWwIpFi4JHusGN7OAGDRH9sVXYqYMR4XyLYY7QWZOpK03BSW3YqSWLhn2I8SDsDC9i9FCcqpKVBmAAcHoxT8CG36X3CSoupwLFSb/Ahwe/g4bET9NrFJSl7O3MLik3D5e7HxG8NSdRUaSlBUXslW53Z7OdhiHxRozLQkLYhkKYlLuakk1EdUkBI6OQ13h3+pJSorLJcZ2ctl+Yc3fe8Jpne1CqKBSQlVwRfv2w53aMmahQQAsczWvTfG/bzipdEoK1pSWoqbc/q1njImjVKYWIsOo26DEZF+5+lU52pIUFZBQSoJuQakEkZ90DAvc5zFGqoA8pIA53dxk05YsbZyLFohSZyStSUqrQsG26U+6HGcN/6kWNo94PqyJdJLKRWlNw+EsxJ6kjoL3cGM5lorivSpqlAFhSokuO6yXfIASUncMQPGdxFVLqZQKVCW5YuFLSQbAWuGvbvDA1oEitAYJYCp8V0B8ZDKs+d4DqNRWlSVoCgpKWJJOVXAObdQb3yI0yuyS50hwCjlKSFpJ5SDUQQCCQAQ/gzdGYm6sAAkOlJAskKAJcEVXBDWy9xl4aShKkgM10lN+pBZzu7/ExkoBJKgAOZk5cKZO4wwI5Tfm3YxlIZIacBUxJtUSCAlLqa6VFkuVAAOrIds4DO14WsAJJFKCxNg7qCSki9lMO6eqXhvWahSFOU0CoF3GE35i7sScEEno4eCydOlW6qwAGNiUpYPfxN75JyYJ+Nn/Jich0e8lCkggKUkKZJTblObF3vbfIMedJmVlZWWlpQQlLEFDBR/CAA9ZYds4GydWGBSVMkmze8QxaoO7JJz+UZ2bIK05sp6t8JTYKwA4N7YguWxofWSmnJUkABilKioZKdlFyWSlR2+USZaFpD+1USSxBLcyCBc9LE3v0sTFaVKH9MCu1BUlSjnBDi/VST5ecImQg1NzlqigilTlixYMlyX/8AawEGW7RNN5Uw1kJSCSoJUhrkG9TNcM//ANTtBEaVLgLukqJWruUqyWcjN/C0eCUr3OVCagCU55iEhJIcv7vvdQcAviF1TKQCsOCSTinlHMDYisFyTjqYUmuKK81alJIQQQCQXy92SnwcJttYtEqThCVCkAgm5OHL4dL4/wC24MWOIECoAAsCQ/vOEqUzbioHHSFNalKluhk1ElzZzdhVYBiWY2D5tCpzpvqZRmrQAT7yyWtckEMLuXIF23vvAzIKKzMUAkpqQ+fepVbqbBsBhtCulJWVF7BJMtjmtlVA9QGIfptaKGumlSHaoJSKicPzAFjl1KUDnAO8G5SJJnKNKFINIAQqgkmtgtWS9itQ7U/lcR4pE2oFDkDISpik4CVM4I7glndTZA9IHKzzOVlwVcpYb/DHzaKkqWmygogFwQC2xBVZ9iCG3Auwg3+R0BpJtJWvllklBdTktzZzsGds3veDTZipqTMl0kAk4NJbJ7E2JHdWTB5clNJwUhIFyKgLgqcO9wPQjWXNShaSbAMlOBkqKhYgdB1JttB/uErXpAVzTDQASX57EJLWJGKrW62zCMnWpClMGUsOVEVCqxDJU4ACutRA6YjpZspKpjpalrAFshI2/CwFj0V0iQeHcwADIAISpgXKi9hkECl/+QYsQyl0NQJSa6aQQQC12LDovfJ6ENhgYXoIlhS1MsqDuzpYov4uTbZhYw5pNMlCTzi1RV/aahzBJGzAWc38WPq+FJmS2VUAAcbKANSSm1YAAIPSk7F3IeyeqBmE0IARMDkCwyywS4BFjYlmIsIV1IUpcxRsSVF3AZ3O75eKX/jqKqSqlLzUm7kB7Ahssn4dhC3FZVMwoZBLBq1U2DNzcpNmN8tBlPpyvdFKFLJKXQllJT+JJuCWLpyXJceUHl0pJFBCieYggGp2NyAGzm7/AAgWzMR4uoEM6QSbkN++zwwUgEBgCcJIyFOCFJfsXcb9SIIATMQhygpBvXfBAZiEJVf3SxbCSDaPPuylqqgATSokJyXuz9RjDeMFUEpVUpANNhUAHT+R87d2v0vumXLUQU0pSDgl77MyXBxdztDlFQ9RxUBRCUFSRYEOxHxEZFuX9m5CxUVMT0lpItbJS/7RkV6RO4Pogx04FhQ9rbQjq1kzpoJJHT/tLjIyM/ivrrOG3N96gfDLfFzC+jlgrSkgU9Gt7svaMjI3/wArGtUWmsMVL+SpbfUwv9kphVIFRJtLyXzmPIyJ+xQsySlpvKMHYbFRHwIB8om6dZEyaASAEyiB0JdyOm0ZGRE7X8PSEj2i7CyrdnSon4lzDUhAdJYP7Vd26At9B8IyMi5/2V6C0ijTOuf95vKrHhETXzCEz2JDJSQxwa038bn4xkZEZd/+/kY9K+nUShDkmys3/wDjT/8ApXxPWJmiDhT3+8p8gpFvDtHkZAPi5pryiTnnD9hNLCJPFEitaW5a0htmM1iG6NZoyMg8n+GCdi6eWFL5gCwDOHbmH8wHXjm1CdnxtZAa0exkTOoL2HqEh0FsKLfH+B8ILp7SEkWNRv4JDR7GRN6P6qqFkDblt5KiRqlH25v+NI8uQt4O8exkXeixepV7/eUonuQhwfEG8Fk//IOtRPciWggnuDd4yMiZ3BkUR/unuVg+BQ5HgTG4L1JN0+zkljh+S7dcxkZDnX9x9UuH3lMbihZ+R/cxJ1iQpEyoO0skPdiJbg+L3jyMjXLoseyo/wD5JHet+7JJHzilwIOlD3YlnuzKDfQfARkZE3/F/wAL+BSVEz0veoAq7mrJ6wyq2LfeqHkU48IyMh49f3TexJtiWtGRkZEM9v/Z"/>
          <p:cNvSpPr>
            <a:spLocks noChangeAspect="1" noChangeArrowheads="1"/>
          </p:cNvSpPr>
          <p:nvPr/>
        </p:nvSpPr>
        <p:spPr bwMode="auto">
          <a:xfrm>
            <a:off x="155575" y="-17145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4" descr="data:image/jpeg;base64,/9j/4AAQSkZJRgABAQAAAQABAAD/2wCEAAkGBxQTEhUUExQWFRUXGRoYFhgYGB4aHxsYGhwcHRoYHRgdHCggGhsmHBsXITEhJSorLi4uGh8zODMsNygtLisBCgoKDg0OGxAQGywkHyQsLCwsLCwsLCwsLCwsLCwsLCwsLCwsLCwsLCwsLCwsLCwsLCwsLCwsLCwsLCwsLCwsLP/AABEIAMIBAwMBIgACEQEDEQH/xAAcAAADAAMBAQEAAAAAAAAAAAADBAUAAgYBBwj/xAA9EAABAgUCBAMFBwMEAgMBAAABAhEAAxIhMQRBBSJRYXGB8BMykaGxBiNCUsHR4RRi8QczcoIVkkOi0jT/xAAZAQADAQEBAAAAAAAAAAAAAAAAAQIDBAX/xAApEQEBAAICAwABAwIHAAAAAAAAAQIRITEDEkFREyJhBIEyQlJxkcHw/9oADAMBAAIRAxEAPwBzXSAAwPRh9RGmnAZQxZ401U8rDMxFje5OY2RIKgSD+HEec20c080EXszfyDAVmhdyCAW8jHsqSVJJT0EbasFQdhgPbeDRCq077eBhWXKNaesMSFEe89h68oHq9VzhQ/yYQNLK03dwDjxgKSFXbGYKnW3O/UdIyXqpaSXGd4egLNUAmw6fCC6IJLAsW38cQhNnDmpyc/xGukmgA79f3hke4pwhIAUD7xYD6xF1umL0h7RRna1wHV5dusE/qEkNZwwB7bwCJ+gQwNTizwxpU2UX8IHqprEtv1gGkUQYDPTiwuXfaFkLKzb0I2map9sZjbTqSlTglj8jCI9ptCCojBaFtVpqSp98Q3N1TUqBHQ/QQObqalBKi21v3gBFANSQ9yQz94KrS35sx7q5IYKB90s/cR7K1gWO7X8YYeDQl3bu46QHUaFuZNwY6HRKDF8AD/EGVKSSwFyC0EhOcRo6hvGw0pTTfeOhOlBDMBAkaUHlVkY6nwg1yN7c5OcEhVwMQFMrJudg3eL2t0xAPX184WlyuXof1MBkDLs3yjbT6EKd3cQRcohny7H9IoypdILb3ggqdreFJVffwhCXwns8XteSkCxjbhsutLixETvnQ1whz9GRcW2gHsyQQfOLuu0SjYdXhROjUlYs4NjDlLhEXwoPvGR2KdEWH7RkVqJ4R1hL1GwNy2RGTJoAVSSdx1vkQRaHFxf6GEp174Ngrx6wmkWeGTwAEsFDbt2hqYlJAKQ9jy+GflEfTquCNrW+rQ3qVgp5S5IsR8/pC3dDRuaEmzWIcfDpE+SEJVgG5N/pG2hnqUwI8CbxvOluoFiH+oyIJSsJ61KQWQSCQ43cnaKWj+za5qU+0Ps/G58Cl/CG9JokpIWRzbdu7dYcDvuTh47PH/T/AHJll5PkBm8CSkWmDAynLdLwOTwaQxH3nV3HmWZsw5NBHjAzNBtG36GE+M/fJC1vA1JJUk1p7ZA7pz8HifpdG5BBZ7N+0dUk02BIHQbQRWnQS55SPL47Rhn/AE3+lpj5fygHQ1XADhy0D0miD4HTyipMkkLBQsnP4RZ8XeCzEixBBVfbB/nvET+nyV+pE2XwvIYs77YgOp4eQwSDnLbdxB50xX4gQM9B69PGkrjC5ZfIewJ/X0Ir9DH7R734UWlixwd/W0B1UlTBYBYlo6GbrpM9PMlldrH/ANv3fMLypDoKU86TchuYN2GR4X7Rnl4bieOaUhRIY4cE+Jg0jTUlSRubNG61pBdnSu3gY1VhweYG27jxjFYhnrScOwv3Bg0jXBYSbhQfF7DeFk6pVQKgGUB69dYLKlGp2YJcHzP0h75BhfEVLdhcFz3EAGsNVTm2B2jEzwlwLnI79oE1T02sPj2hBWkTfaBz1v8AtGajTc1/KNdBKJep0nJ6Q2dGpnPkMiL9eNotDToUqGcdYONElsvsPONP6RKmJUQWZh17wvqJgQqkljt384rcnwGtVICUubgZHygEqhCeQM5gMqaSFpd/HMARNISXP4reUTxaFFDF499mLW+MITVbs5bbp6+kOTE2F8i3jFa2BV6pILPGQsmQwvmMhfuLRQSiGqDA5Of8QnrdCADS3f8AUxWTM9oAcNny3eBz5fvOnaxy6T+u8QtH0EtKgeZjYKHQN07wUy6bE+ByPH5QyiTQy0hrsoHof0fdrRI4hxMOpnvkG7EZHx3gxntdQ7TEo0e8bg2bxsIe06lTC4fx77+cRtDKJUCc5Iww7nrF9PFZaBSGKsfDcscPt6Pb4vHJzWOeVqppdGQHWp/p3vG83VBOG+ny2iJquOMbuR8PBht2gcvUV3FwDvt5ev36PadMvWq8zUVGw7ehHqlgB2J9bQjNnAWDwnP1JHj09YguUg0or1j2ZrevXo5/VPnPeE9POa5IA7h3LN+/8Rrq9Uk73z63a8Tcj0JOn4AVfsL+HnCk2YzsWUB8e194AZgGxv6frCa9SElsdGtGdyXIeOrLWPif2PT9o57WaxVZBw/b4+MPL1YbaIk3VJWbEE/r0uIi3apFLR6liDHU8PnAsMs133+g8o4iRMbMX+H6sE7i/Ww+Tw8aVm3UarQhaSWuc+PX+YWRpgSEmxH06+F4e0GtYc3yhmdp0zEmksdu38ZtC8nhl5nZY52cVKkaVIQoKALO3hApQsq5cdtrfONwFA0qBe4uM/DbvG6FiksWV47swPg36xxtkubpzSFfictbp1+UMS1gpvY7fUfrG0wO5sFM+fxC1usapSAkqYEfTr5vCmwq6bVcyPylJfq/p4bTOBJDuzRJ1CmGwZlAh40ROOSAecp62pB/mL9k6M63iCUkMfxc3h+kJ6rXBQNgoNbzjWekKVyh3JF/B4laUmsgDOB62ifZWhNPOAmFRJKSPO0HmLUSUpuCXEeTtMxKhcHaFSlaCFpIPVuh2Ihyn/KrpVlKhWwcH4wQa8ggM4F/CJ6kVpdyGHw9GAoWWYm4fPSD2+J06McXRs3nGRxU5Cqi4756xkV+oPSOySHcJsQQezN/n4x4kqExlOXw7bjY7Hb4RtKNLAknZL5Ymz9mhjWIFNQIBDUuHu4/+t/1tEToUnxaYmXKmrcUyw9wxBZ0gdbkD4x8u02oK2JVlRJ6lrk/WOk/1C4oQj2dTvdVg9iaQ+4cqYRzX2fSDMTVhLP+23U+s74TjZWuw4CtKkEGxSSS+79uwifMWxpTneDcTnezKQgAApc9z36taJUubcOcn4d42t1wiT6fWsvfmPWD6GeQrLdYWmapIACXbc+Gw3gc6ckCzgjH6/CDodq2q4iRjPeFRr03dz5xKmz38IEuZ+0FyuzmK4OIDNw2PW8ef1oJz4mIyFd/GN6v2ifY9K5nE2x+0azB1vC+jmi7wRaxtfvmECGpmWIjl+MSaJgmJUQVC9zkYPzjpOIlk/z0iRxGXXKPbm/eA5we4ItU6W4NSkGlQ3wCFNu46bgwdE4pu5HyjkuDcWOnmFV2IY3vbDeF46+RxuTqQHarvkebfuIvjSb2o8N4oQGVc7OcH9o6XR68EbrPRIJYeTxxo0RrF3TsG379fVotabWezarx/htoJbCuq6WdxBFPMFy+hUlQHxI+kCmIqLoIDt4KDGw72hTQcaQeUgp7pWfhTj4Q/K9mQShVLjo4y7ttgenheTx+/MEvq1n6SvmS3JjqXvjxjeUhgCfdKQ4ZrkRqsOLNex6dvD+I11XEEpQEquQGZ9hb19I5fS76abElpCEuLpFzuwGQezR8x1PGJmo1SP6cqRLE37pDtUCcqfqmqx2PWHftp9pD7FUqWW9pykD8v4n7EW87xN+xGkK9RLV+GWDMV2YUs3/JQi5j680SvoCptKTYkP7xP6R5p5Yf2gBLqNJfYd/GC1lYUhhcE2F7749PHslJ9nQGsCq/XtGMMeXMClirJcKB6+PjGsmSHAVyuLHDX37QmhEwKKfzBiILO1AYWekgHbyg2NNp8oA1JcZAswPdthAZQFVJ3dnvnPzijM4ghQApJJ3thniZqZRUq1mwf1/iHddw9MGhmbUkbEkRkHkSyRdaUm9rlr9rR5B6pPS5tTljWACG3ByB2e8OqSCgqepJALH972222iRp56QyayFOzUWzfJLg2YE/BrUNJPDkEUuBU+1wBZrvv4iFKdfNft5Nr1akfkQjN7tVn/sbxG4bNCSOynfw2in9uhRrlv8AiTLV5GWkb7WMc7JmgLAOK1fJJ/aOrGcJrr+Ma0KUKcBIEJCYDbGw7xP9r1g1TZO1vHf5w7dlJo5MWzB77xolfr16/USEksMmAz51Iv8AvCMyZoIU/QfX/MYhV2H7uekTDPuPh/MU+GJJqLH1m4+v7wEaBja8anEMytGqmohgeufhBoF8R4mYX/WHf/GnL43fAa4b4fA+SGomAP4tDsD3VkKEJcKmOL7DHrxgJndC3iM79XxCHDp7LUk7OD5Hb4QQyur0jLI22PUbfCwjyVwpaCmaoKTKP4y6QHsCDvdsAiLWtZKawxIIpf8AMbD5uX6COZ18udMNUxa5h6qJVdns+MiKhO50WoKEquTSw8+njjH+GlrZIu565bcn1uRCHDkIloQlSirAQGa/WlySru7NcNs0qcCSzKw4Bs/4UPuXycW+JSkM6JeQTv1yehO47fHt1elZSMXLAWyGzj03jHFSCKwM9NnPXwd47nh8olEtIZCwAX6h3+YsIrAsiWp002SUqC3BcN8x5fKOE+1/FpiA70pUSkfmLMbdg7R9O4lIexd/dG4uOUv2O/VuojklaB5hWtANGHZh1ABs5BD9vEwZzVGPL5pLl1Oolycx9P8A9POGez0q50x0maWRm6U2GeqioeQgXDPsanUCXMQoolqcrBZ+UspMtjl8VAMDvg9sJYlpQhKeRAYDokMAHPaMPLlOoub+kVyUyyVLUACAX7X+PhGqpdSErBcFIpPUEDmiP/qDrPuxIQWmTlJQnwJASCfG/l3jpl6fkdDfdsKcAJA28owuP7dq2lCalyHxYHp6EUZGkoKioWWPNJ2LwrNkgkC7G67v2scl3EezZykJouQAQD1B+oiZfyGs5IC0lRIZTEsLg2+rGEdckuUpcE4Jz5DeHVTEqQlhUBdYuWa7OYHrZaVJBUXSpgMs221vGFbow9PNWtIUXSTkNgixxbIjIRFQsDuT7wGS/wCsexW4HWSygD3QQA7s4JsHfYXGXwR1gqZIetIubBxbr03Fmz5XgkhToACaQGBSbhwMgP6HlGyASFf8XAcM4JcO9jjwEOIfKP8AVKS2okzBhUpu4pJLZ6KEcEuYywf7hfxs8fV/9VOHn+nTMckJmPf8q007bOEZ6x8gm3B8Pp6Mb+O8HpcEzv6+MMCcS3r6RIlTqkg9R89x8YPLnj+YotLiNRYsWez/ALQpqVAnwc+u/wC8ClTN/mIBqVu+7+v3+MBF1z7lvDy/FiOv4QhkBF7jmPj6A8o49KHpBJLkO77nvtvHb6FYzFQVa4dpAlqk+IfrsRDWrp6Pf1f1aFTreVjbr+13habrw2fP1+sabmkaoXENaEuA2+R8fpEDUznSR1Lv37RtxLWhyBcnf1iJAn3u/ruIyt2uG5Yc/L1u3j0EAnkIWyQHILt3EZ/U+r57/SEuI6g8vXI+kEN7xDiblIFwAfjf+PhHnDZpmGmwH0Yf4ESl+v1i19nJbqUegHr6Qxrg5wHhEyeHDhIDGn3ldQ+ww8X/AOjUlksBSCB+pJ67efgIW4bx72ClS0pAqDJbz+r57w5pdcVl2KUsyn6wbmi5M6KSEFyQ5z4b4HlHecCYitndwnIAt0G1sl+lnaOITMDA+92z+uHbtFXhfFyhQSXKcG5fx7/5i8Lq8pym3Vcen0gJSM2UoBwnrbfr6aON4jOlFNIUo4DsbubqPiT32jp9eRNeiYEggFRIyNs2HdjEnX8H5P8AelILgh0BXYMHdmA3+MPyY2pxumf6fLqkFIvTMIwdwFM3QuQ8WuKa+VLlKWshrEJ6k5AG/wDmOO4bxhGnQqVK+8WFqdbBKTgMADf3cveJ3GeJKo9tM+8UoFKQcJA6Df8AybxxzHmtaNwOWdbxAzFKNEp5th+M8ssAbNc/9Y7fQz1I/wBxW1JOLdxjB+cc/wDYDQhOnqUDVMNWLsmyO9y/yxDns1FaVJLO4F8s7h3t6td4nPL93CpB9YpUtQAuzkfpC05VViSVMC7OS+8USgEh7EO53t0HZjscQhLUk4Zh7wcv0wOxdh3xGdMigqDm7PcjHw2h6Sakmp3ctvvCk5NJZJIqIxu3fYftGsz3VKDJWksUt7yTs+Enyg7CcqaoFs+vCPI2mS2JDlLHB27RkM3byJwSTUSD7wDsQ5YnAsD9BmNFzEglwQCC3iGGBbva9j5k002WXIUVqTdj0NjnDGDz5UrLMUkMXGxJ3BIDscQdxKVxTSe3065BCj7RBA3AXlN8WUBHwBSGcEMbgg7HBfzj9KaZdQVgAKKQxYNZiG3uB4AR8O/1H0Ika+eEgAKImD/ukFWd6qvQjbxcBy3DZtyjrjxi+jhFQssA5Y4+O2Y5NauZ8F3i1wzWBRFRxkfqI3yn0hFzFAkE4sY8SskgdYo8TkoKSoe8PWN/5iOhUTKB9Usghvr0/los8K1RLB/XWIS9Rdj0IHnHnDtYUqLFiMb+r/WGWnfSpSjcnwfp0w+PXVbW6aYU2I8j+kctN4nO2WR66CNU8enj3qVN1H8wy1TE9Ck+8COjj6QpM1AG79d/Xq0bzvtOohjLT3Lv5dIm6rVCZcAJ6t3b4QHo3L1IPl3b1/iB6vUA0ts+zesQiIyW/r6QHocGz+MVfs/OZZHUfSI4ukgZ2g/CNRTNHViIA6+doUrKSXcWcGG5Ek3TVYeT7XPZ8wDQaktf/J2gfEZ5QpKwbOyh2L+niSB0nG9QdQJCkPS6bMMPd8M279YqHWELs4+Zvgd9z8OsJI4kgAypYUp9mLD/AJczFHZIHTBMZpZBTfLuSSzknJY4PjgDuYdpOkkcULMSe/h4QDV8TDEVFw5z2y79B+kRJ+sCDnItcdOxMT5k4qNILEvSo4PbLesQrbTnCuZi5inT/s2dvwvl+/1hbXasT56JaSyXCEjO7O/QCOf0fE1S6mYvscerx23+n/DwsK1iqQQooQKbEEfeL7hyE23CvLO8Ld4JyZQSlIcJCQn/AItZt3fy8Y1KHBTTUVdbFxcOcHMLrTSkmnlY2AuCRhN98/tGgmU8wdQcFCmIKQ4fxzcdzGHtu8jTPbEl3UCFAcw/CxSs9PxP6uSahL4wCHbJF3FheF58se2F3JRfLMTSaQcDr8ekO6jWuRyljtjBAY9G7QtglqSmYqlJF2dwfeAyRa/XEC0Up60l0u6XGx6Hql98i0NTkgu4IUnB+Zu1z8sje6ftSUKUkYQarD4Yz+8G+STJx5iyprPZkjbttHsbCWDfkL3dVT+BZTWx5RkUbppktlFk2AAPLcGysjZvn8S3q5Ys9QZF1JZQblJZuyDcZhdeqPtApJubgZqQwANJGQzNvTboXp84lDLYKZYJcWY4L2wT6xM6pcldEgpC6VCkqBB2Aa7BwWenN89I+f8A294PKm6hJmTvZq9mEsAS/Mok2SR+NOTuPCPpWi0b1EEKKlWtZj12Vakv1Ecp9qpUsTQtXuFISWKQpSri6lDmpBWQnctaL8d1yb47xPg1N5dTPYLpqKfzMklw52/zT/074ImdrGmJrQhClEFwDhIyHLVVNbEPcfkKkrsVqS7qBJCgWs6WpLW5g73xFL/T6Y2omAWrlcvZaVJs12Lb2Gb7Rvl5L6bFhL7X/Z5emKykFUgEUr3S/u1Wul3AVuzZjk4+56uamsIWAmkqSQUhIWlTIUq9mqaoHIDPuON+0n2ClqmAaNYC1kvLUeQKaqlK2dJbCS+Noyw8nynp84mGNtNdfliD8R0S5MxcqakomILKScjB27EHzEC0A50+to6JUui02lCkgUgsLnx6n4t6Yk77Pgp5QQrIG3na0M6FTeun8/SLInJCXIv1+WfRhbQ+Y6uSxIZiCQfK0LAxY46QZhIby7Wf4N8IkbxcWwZhgWEAoNi1iSH2cM4fs4+I6wRKoKbyYbxklbKBO3T5XPlGi1QJRMOB13DOKFBBdwbsbg9iN4oataZiFX9mQXY+4e1X4C53cdxHG6HVswONu38R02n1byy2fjEZRHSsiSUoAY1AMbMD3J/e/SEdPqVpVStiCQEqGHJLJS9sA3v7vgwdBxFSaTTUl8G3UkBWU2vbpd7wzxSdLWgKKJilJsFGl3JulQSGqBAD7uGyQFsatW16AqYhSVdKT+ywTARogLzElIZy4UXA3NMxRbvSRiOFTpR7TlKgzPdlAtcOMkFxD6+NTafZlSiEne5I2B6+OYe4LjQ+MS5QmH2QFGzGoeStxH137DqQeHyCLFNhTe4mFy3VySfLpHyX+nm6iZTLQpSmD8tLd1F2SO5LR9e+yvC/6PTqklQ9oVBSi9jMLAAFnKGAG2SbbZeWzSpOFlI5iLKG4DZLMWsRl284XkSyGDKvbBsxsrFnB9WjydWkBKeUEEO9kl/dsajvuYD/AFizMAU4fJcKCnT0U7psnNhfeOfZ6A1AKSlRTgmydgGtnGTf5Q5olhQqd25kn+04U3QEkHy2MAUFruoBLcyrWAakt194fPpA9Mj2eFMnmHYBWLD+5hbZoexBgllcgNIHMMug+9cYLPnpmEkElLgscFzZsY9Z2hgjkUsl1BVvEsGvgE7DqBuI2VoQqqkbOwYWSB0va3eJgpBBlAXl1HqxPhdukZC/9aEcpKreG98U2ziMhe8N0E2etLqQ4AJYNzAcwLlzygBSg5DW63800wqqFg9w7Ekj8QIJAZyXZ7G0e6NKvwkDJYuXckghy7m/mXw0C9s5QWFVk0kuUqRUxwQLi2GLeS39BxXEWCmBAqUEkf2qYt2sS3QiInHtGdRLoFKlElbKKmIJBJdILkW6YVe5EF4rxFEsLQd5lugCxcDxqJwxPxjXUrSuS1iUJKVFNgVDmQsMLOXwQzfB/eKbj+Ky5ktaUJCCCoIQlCq0rsEAAl0lYNmPUA99uH6f2U5BQUqCyqWqaC6VApVSlJflTUGJ3IBZmjrUcNactNQMxftFSyG5QQwYEMQfdcg5LuwjldXw0hC/xXC6QwCQGY8oZgAcMT0ZJe/adDW1TjGtUJZD80t6XLEKZ1P+FSamAdjcZd0u8P1SQuUtRpSkIJJFqilRmrBNiQ4zcFxnHPTuIhSJgQkprFNJIJKQRZL3ACZirPhHjGa+WJckTGcBDMU2YFKF8yWpJUpfbls0L1N874/xEz586cTebMUrwDlh2DEDyhXh877xPiB8bRf1mglFIpWmWVLUOd2yz1pS6QA5uGjNPwRSWRNSwKidPNC0mWo5KDNSSkJNiC/KXdqnHfLLGW1vSJb6fzAuKTmBbMPqkAN7yFWLKxfvkeJ+UTOMSyAqp0tYiMN8nHNTClSVbLTcf3JOX/uGe4fcBwcP4bNnrplS1LPYWHio2T5kQzICQSohRa9mcDqx94E2yPnb6V9mdOlGmQEuQXPQoLllP8D02i8s/WbPSNL+yKkaNadVMSfZrUZQlqcir3hzowSlCgE3L5DGPm4j7dxWSkpoJSoKmoqDsHpWWfcOkDwj5Hr3n6pZSB95NLUhhdWR9YPFnct7LpPUgjb0QD9CPjGoEPcR1ImTCUhkCyB0SMfv2xtAJUoqUEpBJJYAXJJ6CNdgfhXD1TpqJSGqWQA9gOpJ2AzH0zVfZZHsUJTyTJaAErSHCgSRzAPU5fBLE9IU+xvCRp0uthMUxKiASE5oTY2LXO5A6R18rUBkhbrS4KhZ0BT3DZcF7i5SBYxx+Xy7uouT8vnml4LqNPOQtcstYpZlIXu1YNKQ1zUQUhyRaLq+KaVJXK9mKm9l926wJdNilVSW5yrmub3ZzHWomKlJEostBctfmQXU97gBRNiOl8RA4n9ndOoKSpKkqVdFCiwVd+UcpZ3Iy4ib5N8USfXGT+HJrFxSzoLFJIZ3ufC13HiH80/BQZwE0sguolJ5wkZZ7FsX7x00nhZSfvK3lmkFJS29JqYgG/R+VBtSCLOj4cWQqSk+0coWu7qYAILkXSyWNxUpVRuYfv8Aiqp7humlSpKRJCUAAlTKUahYFze5HXcDpFDUSiwI+9SeUEZALkEhLuoBuzWPSJMpU0goJmENehRJZwHIuHIAFnxDonrCSxs90zLFVs3z0JBAzaMsqnSn7OaACpLYdrF2y1rljlvnCq9OAMvgjcW26Hfsx8YFoA5pciuzFLBiXYvva3cWhrVTKbEONyWTgvfdxfuxghfwCqY5QPwkKFnLEg02tu18frNk6rNQBSpRqA2rYpISbgBQZ/CD66YEKshJChUCX5aXwp7ux8PCJur1pCeaUllXdiCUkhru7YV5doNno2nVqShaXzSqsgi7FNkvZxdwDdu0eyJwIvW2xcJHKbKOWuw8usK6ZaEhYIcBABAV/cu4BfeklvHeN5GmSm8tRUC1SFum7WVUAwsdx/D7Ks1ZSVErQFKs5dnsP7hGRV0ssUtWAxI5mBsTs3oRkL1o3GqZjS61jmSFMUE26pvYqdywba+YFpJyWUzlPMxVmogOBkM4J2Nh1aGP6EAFZWl3AIUlh7rjf3Wvd+tswXTacJUKhskhk5KFFgD2dQ8FCFq/TTJ/DfaAJCalptzpIBufxBwRT1Y2xeH9DpkoQat1Jrdil0pCSBYkBl5JBuTgMWNPpqfdAJIKSWe9mcBQPQtb9I9EszAqUsEy1C4UW6cgwq5G4fmN9oqQqk6vUJRM9tUSmhAqQAPeYnYU4FwAwHwnzdUozFgKlkTllISJmXIqF0so4u9k4G0MayWoTgik0UW2DNZ8gXc8wNxcNANNpR7RQKAk/eLQsrKgCakLIqPKwfNrpuLgECZq+Fezm1ORLcUKNwpKuUgKGSQX82vAdYKZM+UXAISElV00pvysckp6lxMJIBtHUSeFS6Q6y4UTSgEEpqdSSyMEkG35iREXi/D6ypSAn7s1ABQCfZqIDUHcEpvguS5GHLybiNbJKkmWZUxSQCQtCCooCiVKfYpIIJDhsvZitwzRLBqTqZUqQpwuYolSFEh6DKCVFSmuEqSDFr7QaGaualSFWDBIKyAkpIASGwLWbe2c76Hgcwo9ouYiWSVggJf2qWAC2HvF3L9ic56sc56psXJWhleylgrZJBSaE8gIJdSStbpFxZLgN5HXX8PQuWoKWnBaxNABukqHQ3wWyzOIc4Tp7NNKCQByEKSxUATUWpS92GSDBdToTKUoy5aiD1UVOlgAsCWQcFtxZ4wyyPGcvn3E/s8qSUKdK0OaykukAHL5ZSXu2xfpHVyJiUo9ndxcFQd0m6WUDc817ZS8VZTSwozkMkhqnKXl2AcEF0ta42VsTHs/QyfZKCUhdIqSBUByty1HmUpykMWy7dFfJ7Tk+kLUe5OpaqiWt3LJesC6QTYLSp2LVHpaL9m+EKrmJlrRNSULFSSXlzVJKEKZSQp+c3AYjdwBF/TaeXNK5L0VSSFOXYABQmYBpC0B2/Mx2MKS+FTJQSZaVKJoKlIJBAkywgKAsVAvMLB8XyI18d1E18+my2UUsQxIY5DWY9CMR3/2I0CfZnUFITNUKULvSEiyl0AWqHIWezmzmPNbwuXrPvFoEjULUKiFckxRyp7JKlEuQAklRsXZJ7vT8Kky5SEOQZYUlIICQogF/FyAYflz/bqFHPKFYmKVUCAgklXKMWCtiyma/UdDZkqT7Gmq6ZaqVi7EOwIySFXexYdoBrtMKgAgrCUOWL3OxYWswbDpgXsClKmeogJYm4BSbkgXepA7iOStO1SYsuC1LgKCibWDEBwAFEEGm7EAgmBlCwlIpCgbA0A3NkvZ0mx6vfpG8nUBaQVVWRS+Rhwr4sWMF51IYLCFWNAqIYABhYF00m9zl3g+kQlzGDLrpYJCgosnpYF8vc5bazn0w50pmSwUlQIUF4Um4UQs3DuKhbmVbeCL1ClBlAMRSSCzKvUWFwHY37wulACUuxFBUyr0vSzKY9/OrYNBD7My0ypYJQUO4CkqTQUksU5s3kRkuY2m8QrLBYAZ6cB2wGcfIDqeqKdDLTQXdY925IIF9lGr/sMvYWMF4ctMyUkKkBIIpUrCX/DyuzlNN2fm3vFfEllSzSJipZoa4qpHRR5gXa5KbXDbgw3KnnCptw9lBTqS9lO1KmuDf8J7RsZC0BZFBuHSoqd7DoxLOX8cw1oVDUSwU0uHvZn+YvY3sW2eD1Hsna+ZyOAVKANLOAopZgQ12Hgxa4DuvKPvrFVRukNUnKahgsBY798RS1mlALlKqwFAEe66gLg2NyJIGc94a0yLOfdWVXLgBX4WcNsO9j1gnY3wm6KQsrKqlqqc0qUx6FmYHKSBZ2hzUSykA1qCbpIVapv7qgTn4mF0cIodV0sQQWcB6iwJDB7W7xQmipHu7lTkPzACpnDm432IipN8UrSsyUxIUidU5fb6Kbz3zvGRQnLnVGhYKdrgeWIyDc/FG2HUKKUBYpJ5ADu1iygSyQyS+4ObQpI1HtFeyUGtlbEOVB0k9y1tykdXiv7NE1BKfeSoKFQ/Nap8lrsbYHSJM3hQXaYlcqYxloJpODyqYFrcpBDFm7Aq47OXQK9ctJKVIelXMb1XsE4IezMQPzOIb4VxEACtLLXSyXBKakpDWtyuXIUHazuBDMzTldagFBVbEsUE+6AQQHUxaws7wFc1ImiSAQZYSamN0qSQS5Aa6KfLuBBrXJcU1MCElJWzpSQQkM5GxuyX5uU43baVxrUmygEJPvyxUA6yl03UUuoKJL7VGzvDuq1ACAphU3YuAWD2cdQH3hXXqrDORyhIWWJYKs4uFXCrGx8yCsqcjTQBTFTJdRStQJUQlmwQAWZL1DDb776Xh0orEw0qSVFJUzC6fZqJKjUxJUbMCbhw5BZ6+RBRy0KoVsXIG3iLM4HxZxaUpAYOlSbjABBNJJewanBO0E4Kud1XD0hK1exkBSVALCnluLhJqWFGpzT0L52g3sQr2YSk1odftSgFJfDLAIZyh1AHcuAbP6/UvPdRISq6VMMlIdkjmXYgMxBs72YE1Ylkc65ktgoqJBHMz5ICUghBbN/CHkcv5GkyZYSVAUG5SUGpTtdwrO+AWYbCCafSSgrmDA2eyaiC7IOVXa5aPZ00o5UpCip6agTZ2HukAA3Z72OGhnVapRIAFQFIdNnJ2T0DXcbDd4nX5G6m8S4fWoKSlJuyySErYEgNY1N0BvZhSQIXPDyAAllu6VLQFSg3dPOXAqDkg/ACKc0ppJfoTUCGFJTVV+UsBfscQAqZ3Va2FC7+8AAS9n+d7xO4e+Ej/wAYhdM+WFVklmv7qg9gncpIa10m4BvI1OmSVABKkszFTkUB2FbGggO5ASNiQC8dZrtGp1TXIoSKQQbrJIFvysc7F+8aTkpdJqLKOBuyjcNd3GO3dor2sLhD+zelKFATCZhIFJLkgWIWoqHPgJCkuRSWIJaLfE5zIJU5SwZ93sCQzsGLhwWq/NBkqQl3VQ6S4KQ1hcBg4Ic8vQvvG0ooEsgqUAQSA5LFyfeucddki20Fy2E2bNJUVINQDGmkEMTymkEXL9yNy7xhFNwbKFTBQtVkcxwytyzEb5pTZVUwUpTSwqUjlPKkPzP8u0ElIISEuFKUx+9NmYuAQSPdHcXEFLaboACCmo2uLubWazOaXLfsDDc5UvCSUimp2AYPY3964IFsU9CQREkFlISgqTSCwL1OT7uB4AbHyFN0qlLUHUMghLAl7ghm74G8SrsrqVMtMwEANzt+W/MLAgMA7PYGwyrzUIYIFKSkhJSSrmZnqZQDPy7nfYiMnyFrpAWXThRLBgL5U75xcP3eNCglV1IVQmh3dIUsnltdKgEA3AztmHLdDjZzQrRQQsFSVXJwQElrWHVqnz2cRvOUEk3dJukswIdsMWLC+CC/SJ8k0zCliSbEf8t2JAe2T3jfU6h6ku5uod1AMUg5INi5ztmH7cDXOzcylwpJUQFGk7CxqAU7EPbbby3CQC6CtPWwIpFi4JHusGN7OAGDRH9sVXYqYMR4XyLYY7QWZOpK03BSW3YqSWLhn2I8SDsDC9i9FCcqpKVBmAAcHoxT8CG36X3CSoupwLFSb/Ahwe/g4bET9NrFJSl7O3MLik3D5e7HxG8NSdRUaSlBUXslW53Z7OdhiHxRozLQkLYhkKYlLuakk1EdUkBI6OQ13h3+pJSorLJcZ2ctl+Yc3fe8Jpne1CqKBSQlVwRfv2w53aMmahQQAsczWvTfG/bzipdEoK1pSWoqbc/q1njImjVKYWIsOo26DEZF+5+lU52pIUFZBQSoJuQakEkZ90DAvc5zFGqoA8pIA53dxk05YsbZyLFohSZyStSUqrQsG26U+6HGcN/6kWNo94PqyJdJLKRWlNw+EsxJ6kjoL3cGM5lorivSpqlAFhSokuO6yXfIASUncMQPGdxFVLqZQKVCW5YuFLSQbAWuGvbvDA1oEitAYJYCp8V0B8ZDKs+d4DqNRWlSVoCgpKWJJOVXAObdQb3yI0yuyS50hwCjlKSFpJ5SDUQQCCQAQ/gzdGYm6sAAkOlJAskKAJcEVXBDWy9xl4aShKkgM10lN+pBZzu7/ExkoBJKgAOZk5cKZO4wwI5Tfm3YxlIZIacBUxJtUSCAlLqa6VFkuVAAOrIds4DO14WsAJJFKCxNg7qCSki9lMO6eqXhvWahSFOU0CoF3GE35i7sScEEno4eCydOlW6qwAGNiUpYPfxN75JyYJ+Nn/Jich0e8lCkggKUkKZJTblObF3vbfIMedJmVlZWWlpQQlLEFDBR/CAA9ZYds4GydWGBSVMkmze8QxaoO7JJz+UZ2bIK05sp6t8JTYKwA4N7YguWxofWSmnJUkABilKioZKdlFyWSlR2+USZaFpD+1USSxBLcyCBc9LE3v0sTFaVKH9MCu1BUlSjnBDi/VST5ecImQg1NzlqigilTlixYMlyX/8AawEGW7RNN5Uw1kJSCSoJUhrkG9TNcM//ANTtBEaVLgLukqJWruUqyWcjN/C0eCUr3OVCagCU55iEhJIcv7vvdQcAviF1TKQCsOCSTinlHMDYisFyTjqYUmuKK81alJIQQQCQXy92SnwcJttYtEqThCVCkAgm5OHL4dL4/wC24MWOIECoAAsCQ/vOEqUzbioHHSFNalKluhk1ElzZzdhVYBiWY2D5tCpzpvqZRmrQAT7yyWtckEMLuXIF23vvAzIKKzMUAkpqQ+fepVbqbBsBhtCulJWVF7BJMtjmtlVA9QGIfptaKGumlSHaoJSKicPzAFjl1KUDnAO8G5SJJnKNKFINIAQqgkmtgtWS9itQ7U/lcR4pE2oFDkDISpik4CVM4I7glndTZA9IHKzzOVlwVcpYb/DHzaKkqWmygogFwQC2xBVZ9iCG3Auwg3+R0BpJtJWvllklBdTktzZzsGds3veDTZipqTMl0kAk4NJbJ7E2JHdWTB5clNJwUhIFyKgLgqcO9wPQjWXNShaSbAMlOBkqKhYgdB1JttB/uErXpAVzTDQASX57EJLWJGKrW62zCMnWpClMGUsOVEVCqxDJU4ACutRA6YjpZspKpjpalrAFshI2/CwFj0V0iQeHcwADIAISpgXKi9hkECl/+QYsQyl0NQJSa6aQQQC12LDovfJ6ENhgYXoIlhS1MsqDuzpYov4uTbZhYw5pNMlCTzi1RV/aahzBJGzAWc38WPq+FJmS2VUAAcbKANSSm1YAAIPSk7F3IeyeqBmE0IARMDkCwyywS4BFjYlmIsIV1IUpcxRsSVF3AZ3O75eKX/jqKqSqlLzUm7kB7Ahssn4dhC3FZVMwoZBLBq1U2DNzcpNmN8tBlPpyvdFKFLJKXQllJT+JJuCWLpyXJceUHl0pJFBCieYggGp2NyAGzm7/AAgWzMR4uoEM6QSbkN++zwwUgEBgCcJIyFOCFJfsXcb9SIIATMQhygpBvXfBAZiEJVf3SxbCSDaPPuylqqgATSokJyXuz9RjDeMFUEpVUpANNhUAHT+R87d2v0vumXLUQU0pSDgl77MyXBxdztDlFQ9RxUBRCUFSRYEOxHxEZFuX9m5CxUVMT0lpItbJS/7RkV6RO4Pogx04FhQ9rbQjq1kzpoJJHT/tLjIyM/ivrrOG3N96gfDLfFzC+jlgrSkgU9Gt7svaMjI3/wArGtUWmsMVL+SpbfUwv9kphVIFRJtLyXzmPIyJ+xQsySlpvKMHYbFRHwIB8om6dZEyaASAEyiB0JdyOm0ZGRE7X8PSEj2i7CyrdnSon4lzDUhAdJYP7Vd26At9B8IyMi5/2V6C0ijTOuf95vKrHhETXzCEz2JDJSQxwa038bn4xkZEZd/+/kY9K+nUShDkmys3/wDjT/8ApXxPWJmiDhT3+8p8gpFvDtHkZAPi5pryiTnnD9hNLCJPFEitaW5a0htmM1iG6NZoyMg8n+GCdi6eWFL5gCwDOHbmH8wHXjm1CdnxtZAa0exkTOoL2HqEh0FsKLfH+B8ILp7SEkWNRv4JDR7GRN6P6qqFkDblt5KiRqlH25v+NI8uQt4O8exkXeixepV7/eUonuQhwfEG8Fk//IOtRPciWggnuDd4yMiZ3BkUR/unuVg+BQ5HgTG4L1JN0+zkljh+S7dcxkZDnX9x9UuH3lMbihZ+R/cxJ1iQpEyoO0skPdiJbg+L3jyMjXLoseyo/wD5JHet+7JJHzilwIOlD3YlnuzKDfQfARkZE3/F/wAL+BSVEz0veoAq7mrJ6wyq2LfeqHkU48IyMh49f3TexJtiWtGRkZEM9v/Z"/>
          <p:cNvSpPr>
            <a:spLocks noChangeAspect="1" noChangeArrowheads="1"/>
          </p:cNvSpPr>
          <p:nvPr/>
        </p:nvSpPr>
        <p:spPr bwMode="auto">
          <a:xfrm>
            <a:off x="307975" y="-15621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7" name="AutoShape 6" descr="data:image/jpeg;base64,/9j/4AAQSkZJRgABAQAAAQABAAD/2wCEAAkGBxQTEhUUExQWFRUXGRoYFhgYGB4aHxsYGhwcHRoYHRgdHCggGhsmHBsXITEhJSorLi4uGh8zODMsNygtLisBCgoKDg0OGxAQGywkHyQsLCwsLCwsLCwsLCwsLCwsLCwsLCwsLCwsLCwsLCwsLCwsLCwsLCwsLCwsLCwsLCwsLP/AABEIAMIBAwMBIgACEQEDEQH/xAAcAAADAAMBAQEAAAAAAAAAAAADBAUAAgYBBwj/xAA9EAABAgUCBAMFBwMEAgMBAAABAhEAAxIhMQRBBSJRYXGB8BMykaGxBiNCUsHR4RRi8QczcoIVkkOi0jT/xAAZAQADAQEBAAAAAAAAAAAAAAAAAQIDBAX/xAApEQEBAAICAwABAwIHAAAAAAAAAQIRITEDEkFREyJhBIEyQlJxkcHw/9oADAMBAAIRAxEAPwBzXSAAwPRh9RGmnAZQxZ401U8rDMxFje5OY2RIKgSD+HEec20c080EXszfyDAVmhdyCAW8jHsqSVJJT0EbasFQdhgPbeDRCq077eBhWXKNaesMSFEe89h68oHq9VzhQ/yYQNLK03dwDjxgKSFXbGYKnW3O/UdIyXqpaSXGd4egLNUAmw6fCC6IJLAsW38cQhNnDmpyc/xGukmgA79f3hke4pwhIAUD7xYD6xF1umL0h7RRna1wHV5dusE/qEkNZwwB7bwCJ+gQwNTizwxpU2UX8IHqprEtv1gGkUQYDPTiwuXfaFkLKzb0I2map9sZjbTqSlTglj8jCI9ptCCojBaFtVpqSp98Q3N1TUqBHQ/QQObqalBKi21v3gBFANSQ9yQz94KrS35sx7q5IYKB90s/cR7K1gWO7X8YYeDQl3bu46QHUaFuZNwY6HRKDF8AD/EGVKSSwFyC0EhOcRo6hvGw0pTTfeOhOlBDMBAkaUHlVkY6nwg1yN7c5OcEhVwMQFMrJudg3eL2t0xAPX184WlyuXof1MBkDLs3yjbT6EKd3cQRcohny7H9IoypdILb3ggqdreFJVffwhCXwns8XteSkCxjbhsutLixETvnQ1whz9GRcW2gHsyQQfOLuu0SjYdXhROjUlYs4NjDlLhEXwoPvGR2KdEWH7RkVqJ4R1hL1GwNy2RGTJoAVSSdx1vkQRaHFxf6GEp174Ngrx6wmkWeGTwAEsFDbt2hqYlJAKQ9jy+GflEfTquCNrW+rQ3qVgp5S5IsR8/pC3dDRuaEmzWIcfDpE+SEJVgG5N/pG2hnqUwI8CbxvOluoFiH+oyIJSsJ61KQWQSCQ43cnaKWj+za5qU+0Ps/G58Cl/CG9JokpIWRzbdu7dYcDvuTh47PH/T/AHJll5PkBm8CSkWmDAynLdLwOTwaQxH3nV3HmWZsw5NBHjAzNBtG36GE+M/fJC1vA1JJUk1p7ZA7pz8HifpdG5BBZ7N+0dUk02BIHQbQRWnQS55SPL47Rhn/AE3+lpj5fygHQ1XADhy0D0miD4HTyipMkkLBQsnP4RZ8XeCzEixBBVfbB/nvET+nyV+pE2XwvIYs77YgOp4eQwSDnLbdxB50xX4gQM9B69PGkrjC5ZfIewJ/X0Ir9DH7R734UWlixwd/W0B1UlTBYBYlo6GbrpM9PMlldrH/ANv3fMLypDoKU86TchuYN2GR4X7Rnl4bieOaUhRIY4cE+Jg0jTUlSRubNG61pBdnSu3gY1VhweYG27jxjFYhnrScOwv3Bg0jXBYSbhQfF7DeFk6pVQKgGUB69dYLKlGp2YJcHzP0h75BhfEVLdhcFz3EAGsNVTm2B2jEzwlwLnI79oE1T02sPj2hBWkTfaBz1v8AtGajTc1/KNdBKJep0nJ6Q2dGpnPkMiL9eNotDToUqGcdYONElsvsPONP6RKmJUQWZh17wvqJgQqkljt384rcnwGtVICUubgZHygEqhCeQM5gMqaSFpd/HMARNISXP4reUTxaFFDF499mLW+MITVbs5bbp6+kOTE2F8i3jFa2BV6pILPGQsmQwvmMhfuLRQSiGqDA5Of8QnrdCADS3f8AUxWTM9oAcNny3eBz5fvOnaxy6T+u8QtH0EtKgeZjYKHQN07wUy6bE+ByPH5QyiTQy0hrsoHof0fdrRI4hxMOpnvkG7EZHx3gxntdQ7TEo0e8bg2bxsIe06lTC4fx77+cRtDKJUCc5Iww7nrF9PFZaBSGKsfDcscPt6Pb4vHJzWOeVqppdGQHWp/p3vG83VBOG+ny2iJquOMbuR8PBht2gcvUV3FwDvt5ev36PadMvWq8zUVGw7ehHqlgB2J9bQjNnAWDwnP1JHj09YguUg0or1j2ZrevXo5/VPnPeE9POa5IA7h3LN+/8Rrq9Uk73z63a8Tcj0JOn4AVfsL+HnCk2YzsWUB8e194AZgGxv6frCa9SElsdGtGdyXIeOrLWPif2PT9o57WaxVZBw/b4+MPL1YbaIk3VJWbEE/r0uIi3apFLR6liDHU8PnAsMs133+g8o4iRMbMX+H6sE7i/Ww+Tw8aVm3UarQhaSWuc+PX+YWRpgSEmxH06+F4e0GtYc3yhmdp0zEmksdu38ZtC8nhl5nZY52cVKkaVIQoKALO3hApQsq5cdtrfONwFA0qBe4uM/DbvG6FiksWV47swPg36xxtkubpzSFfictbp1+UMS1gpvY7fUfrG0wO5sFM+fxC1usapSAkqYEfTr5vCmwq6bVcyPylJfq/p4bTOBJDuzRJ1CmGwZlAh40ROOSAecp62pB/mL9k6M63iCUkMfxc3h+kJ6rXBQNgoNbzjWekKVyh3JF/B4laUmsgDOB62ifZWhNPOAmFRJKSPO0HmLUSUpuCXEeTtMxKhcHaFSlaCFpIPVuh2Ihyn/KrpVlKhWwcH4wQa8ggM4F/CJ6kVpdyGHw9GAoWWYm4fPSD2+J06McXRs3nGRxU5Cqi4756xkV+oPSOySHcJsQQezN/n4x4kqExlOXw7bjY7Hb4RtKNLAknZL5Ymz9mhjWIFNQIBDUuHu4/+t/1tEToUnxaYmXKmrcUyw9wxBZ0gdbkD4x8u02oK2JVlRJ6lrk/WOk/1C4oQj2dTvdVg9iaQ+4cqYRzX2fSDMTVhLP+23U+s74TjZWuw4CtKkEGxSSS+79uwifMWxpTneDcTnezKQgAApc9z36taJUubcOcn4d42t1wiT6fWsvfmPWD6GeQrLdYWmapIACXbc+Gw3gc6ckCzgjH6/CDodq2q4iRjPeFRr03dz5xKmz38IEuZ+0FyuzmK4OIDNw2PW8ef1oJz4mIyFd/GN6v2ifY9K5nE2x+0azB1vC+jmi7wRaxtfvmECGpmWIjl+MSaJgmJUQVC9zkYPzjpOIlk/z0iRxGXXKPbm/eA5we4ItU6W4NSkGlQ3wCFNu46bgwdE4pu5HyjkuDcWOnmFV2IY3vbDeF46+RxuTqQHarvkebfuIvjSb2o8N4oQGVc7OcH9o6XR68EbrPRIJYeTxxo0RrF3TsG379fVotabWezarx/htoJbCuq6WdxBFPMFy+hUlQHxI+kCmIqLoIDt4KDGw72hTQcaQeUgp7pWfhTj4Q/K9mQShVLjo4y7ttgenheTx+/MEvq1n6SvmS3JjqXvjxjeUhgCfdKQ4ZrkRqsOLNex6dvD+I11XEEpQEquQGZ9hb19I5fS76abElpCEuLpFzuwGQezR8x1PGJmo1SP6cqRLE37pDtUCcqfqmqx2PWHftp9pD7FUqWW9pykD8v4n7EW87xN+xGkK9RLV+GWDMV2YUs3/JQi5j680SvoCptKTYkP7xP6R5p5Yf2gBLqNJfYd/GC1lYUhhcE2F7749PHslJ9nQGsCq/XtGMMeXMClirJcKB6+PjGsmSHAVyuLHDX37QmhEwKKfzBiILO1AYWekgHbyg2NNp8oA1JcZAswPdthAZQFVJ3dnvnPzijM4ghQApJJ3thniZqZRUq1mwf1/iHddw9MGhmbUkbEkRkHkSyRdaUm9rlr9rR5B6pPS5tTljWACG3ByB2e8OqSCgqepJALH972222iRp56QyayFOzUWzfJLg2YE/BrUNJPDkEUuBU+1wBZrvv4iFKdfNft5Nr1akfkQjN7tVn/sbxG4bNCSOynfw2in9uhRrlv8AiTLV5GWkb7WMc7JmgLAOK1fJJ/aOrGcJrr+Ma0KUKcBIEJCYDbGw7xP9r1g1TZO1vHf5w7dlJo5MWzB77xolfr16/USEksMmAz51Iv8AvCMyZoIU/QfX/MYhV2H7uekTDPuPh/MU+GJJqLH1m4+v7wEaBja8anEMytGqmohgeufhBoF8R4mYX/WHf/GnL43fAa4b4fA+SGomAP4tDsD3VkKEJcKmOL7DHrxgJndC3iM79XxCHDp7LUk7OD5Hb4QQyur0jLI22PUbfCwjyVwpaCmaoKTKP4y6QHsCDvdsAiLWtZKawxIIpf8AMbD5uX6COZ18udMNUxa5h6qJVdns+MiKhO50WoKEquTSw8+njjH+GlrZIu565bcn1uRCHDkIloQlSirAQGa/WlySru7NcNs0qcCSzKw4Bs/4UPuXycW+JSkM6JeQTv1yehO47fHt1elZSMXLAWyGzj03jHFSCKwM9NnPXwd47nh8olEtIZCwAX6h3+YsIrAsiWp002SUqC3BcN8x5fKOE+1/FpiA70pUSkfmLMbdg7R9O4lIexd/dG4uOUv2O/VuojklaB5hWtANGHZh1ABs5BD9vEwZzVGPL5pLl1Oolycx9P8A9POGez0q50x0maWRm6U2GeqioeQgXDPsanUCXMQoolqcrBZ+UspMtjl8VAMDvg9sJYlpQhKeRAYDokMAHPaMPLlOoub+kVyUyyVLUACAX7X+PhGqpdSErBcFIpPUEDmiP/qDrPuxIQWmTlJQnwJASCfG/l3jpl6fkdDfdsKcAJA28owuP7dq2lCalyHxYHp6EUZGkoKioWWPNJ2LwrNkgkC7G67v2scl3EezZykJouQAQD1B+oiZfyGs5IC0lRIZTEsLg2+rGEdckuUpcE4Jz5DeHVTEqQlhUBdYuWa7OYHrZaVJBUXSpgMs221vGFbow9PNWtIUXSTkNgixxbIjIRFQsDuT7wGS/wCsexW4HWSygD3QQA7s4JsHfYXGXwR1gqZIetIubBxbr03Fmz5XgkhToACaQGBSbhwMgP6HlGyASFf8XAcM4JcO9jjwEOIfKP8AVKS2okzBhUpu4pJLZ6KEcEuYywf7hfxs8fV/9VOHn+nTMckJmPf8q007bOEZ6x8gm3B8Pp6Mb+O8HpcEzv6+MMCcS3r6RIlTqkg9R89x8YPLnj+YotLiNRYsWez/ALQpqVAnwc+u/wC8ClTN/mIBqVu+7+v3+MBF1z7lvDy/FiOv4QhkBF7jmPj6A8o49KHpBJLkO77nvtvHb6FYzFQVa4dpAlqk+IfrsRDWrp6Pf1f1aFTreVjbr+13habrw2fP1+sabmkaoXENaEuA2+R8fpEDUznSR1Lv37RtxLWhyBcnf1iJAn3u/ruIyt2uG5Yc/L1u3j0EAnkIWyQHILt3EZ/U+r57/SEuI6g8vXI+kEN7xDiblIFwAfjf+PhHnDZpmGmwH0Yf4ESl+v1i19nJbqUegHr6Qxrg5wHhEyeHDhIDGn3ldQ+ww8X/AOjUlksBSCB+pJ67efgIW4bx72ClS0pAqDJbz+r57w5pdcVl2KUsyn6wbmi5M6KSEFyQ5z4b4HlHecCYitndwnIAt0G1sl+lnaOITMDA+92z+uHbtFXhfFyhQSXKcG5fx7/5i8Lq8pym3Vcen0gJSM2UoBwnrbfr6aON4jOlFNIUo4DsbubqPiT32jp9eRNeiYEggFRIyNs2HdjEnX8H5P8AelILgh0BXYMHdmA3+MPyY2pxumf6fLqkFIvTMIwdwFM3QuQ8WuKa+VLlKWshrEJ6k5AG/wDmOO4bxhGnQqVK+8WFqdbBKTgMADf3cveJ3GeJKo9tM+8UoFKQcJA6Df8AybxxzHmtaNwOWdbxAzFKNEp5th+M8ssAbNc/9Y7fQz1I/wBxW1JOLdxjB+cc/wDYDQhOnqUDVMNWLsmyO9y/yxDns1FaVJLO4F8s7h3t6td4nPL93CpB9YpUtQAuzkfpC05VViSVMC7OS+8USgEh7EO53t0HZjscQhLUk4Zh7wcv0wOxdh3xGdMigqDm7PcjHw2h6Sakmp3ctvvCk5NJZJIqIxu3fYftGsz3VKDJWksUt7yTs+Enyg7CcqaoFs+vCPI2mS2JDlLHB27RkM3byJwSTUSD7wDsQ5YnAsD9BmNFzEglwQCC3iGGBbva9j5k002WXIUVqTdj0NjnDGDz5UrLMUkMXGxJ3BIDscQdxKVxTSe3065BCj7RBA3AXlN8WUBHwBSGcEMbgg7HBfzj9KaZdQVgAKKQxYNZiG3uB4AR8O/1H0Ika+eEgAKImD/ukFWd6qvQjbxcBy3DZtyjrjxi+jhFQssA5Y4+O2Y5NauZ8F3i1wzWBRFRxkfqI3yn0hFzFAkE4sY8SskgdYo8TkoKSoe8PWN/5iOhUTKB9Usghvr0/los8K1RLB/XWIS9Rdj0IHnHnDtYUqLFiMb+r/WGWnfSpSjcnwfp0w+PXVbW6aYU2I8j+kctN4nO2WR66CNU8enj3qVN1H8wy1TE9Ck+8COjj6QpM1AG79d/Xq0bzvtOohjLT3Lv5dIm6rVCZcAJ6t3b4QHo3L1IPl3b1/iB6vUA0ts+zesQiIyW/r6QHocGz+MVfs/OZZHUfSI4ukgZ2g/CNRTNHViIA6+doUrKSXcWcGG5Ek3TVYeT7XPZ8wDQaktf/J2gfEZ5QpKwbOyh2L+niSB0nG9QdQJCkPS6bMMPd8M279YqHWELs4+Zvgd9z8OsJI4kgAypYUp9mLD/AJczFHZIHTBMZpZBTfLuSSzknJY4PjgDuYdpOkkcULMSe/h4QDV8TDEVFw5z2y79B+kRJ+sCDnItcdOxMT5k4qNILEvSo4PbLesQrbTnCuZi5inT/s2dvwvl+/1hbXasT56JaSyXCEjO7O/QCOf0fE1S6mYvscerx23+n/DwsK1iqQQooQKbEEfeL7hyE23CvLO8Ld4JyZQSlIcJCQn/AItZt3fy8Y1KHBTTUVdbFxcOcHMLrTSkmnlY2AuCRhN98/tGgmU8wdQcFCmIKQ4fxzcdzGHtu8jTPbEl3UCFAcw/CxSs9PxP6uSahL4wCHbJF3FheF58se2F3JRfLMTSaQcDr8ekO6jWuRyljtjBAY9G7QtglqSmYqlJF2dwfeAyRa/XEC0Up60l0u6XGx6Hql98i0NTkgu4IUnB+Zu1z8sje6ftSUKUkYQarD4Yz+8G+STJx5iyprPZkjbttHsbCWDfkL3dVT+BZTWx5RkUbppktlFk2AAPLcGysjZvn8S3q5Ys9QZF1JZQblJZuyDcZhdeqPtApJubgZqQwANJGQzNvTboXp84lDLYKZYJcWY4L2wT6xM6pcldEgpC6VCkqBB2Aa7BwWenN89I+f8A294PKm6hJmTvZq9mEsAS/Mok2SR+NOTuPCPpWi0b1EEKKlWtZj12Vakv1Ecp9qpUsTQtXuFISWKQpSri6lDmpBWQnctaL8d1yb47xPg1N5dTPYLpqKfzMklw52/zT/074ImdrGmJrQhClEFwDhIyHLVVNbEPcfkKkrsVqS7qBJCgWs6WpLW5g73xFL/T6Y2omAWrlcvZaVJs12Lb2Gb7Rvl5L6bFhL7X/Z5emKykFUgEUr3S/u1Wul3AVuzZjk4+56uamsIWAmkqSQUhIWlTIUq9mqaoHIDPuON+0n2ClqmAaNYC1kvLUeQKaqlK2dJbCS+Noyw8nynp84mGNtNdfliD8R0S5MxcqakomILKScjB27EHzEC0A50+to6JUui02lCkgUgsLnx6n4t6Yk77Pgp5QQrIG3na0M6FTeun8/SLInJCXIv1+WfRhbQ+Y6uSxIZiCQfK0LAxY46QZhIby7Wf4N8IkbxcWwZhgWEAoNi1iSH2cM4fs4+I6wRKoKbyYbxklbKBO3T5XPlGi1QJRMOB13DOKFBBdwbsbg9iN4oataZiFX9mQXY+4e1X4C53cdxHG6HVswONu38R02n1byy2fjEZRHSsiSUoAY1AMbMD3J/e/SEdPqVpVStiCQEqGHJLJS9sA3v7vgwdBxFSaTTUl8G3UkBWU2vbpd7wzxSdLWgKKJilJsFGl3JulQSGqBAD7uGyQFsatW16AqYhSVdKT+ywTARogLzElIZy4UXA3NMxRbvSRiOFTpR7TlKgzPdlAtcOMkFxD6+NTafZlSiEne5I2B6+OYe4LjQ+MS5QmH2QFGzGoeStxH137DqQeHyCLFNhTe4mFy3VySfLpHyX+nm6iZTLQpSmD8tLd1F2SO5LR9e+yvC/6PTqklQ9oVBSi9jMLAAFnKGAG2SbbZeWzSpOFlI5iLKG4DZLMWsRl284XkSyGDKvbBsxsrFnB9WjydWkBKeUEEO9kl/dsajvuYD/AFizMAU4fJcKCnT0U7psnNhfeOfZ6A1AKSlRTgmydgGtnGTf5Q5olhQqd25kn+04U3QEkHy2MAUFruoBLcyrWAakt194fPpA9Mj2eFMnmHYBWLD+5hbZoexBgllcgNIHMMug+9cYLPnpmEkElLgscFzZsY9Z2hgjkUsl1BVvEsGvgE7DqBuI2VoQqqkbOwYWSB0va3eJgpBBlAXl1HqxPhdukZC/9aEcpKreG98U2ziMhe8N0E2etLqQ4AJYNzAcwLlzygBSg5DW63800wqqFg9w7Ekj8QIJAZyXZ7G0e6NKvwkDJYuXckghy7m/mXw0C9s5QWFVk0kuUqRUxwQLi2GLeS39BxXEWCmBAqUEkf2qYt2sS3QiInHtGdRLoFKlElbKKmIJBJdILkW6YVe5EF4rxFEsLQd5lugCxcDxqJwxPxjXUrSuS1iUJKVFNgVDmQsMLOXwQzfB/eKbj+Ky5ktaUJCCCoIQlCq0rsEAAl0lYNmPUA99uH6f2U5BQUqCyqWqaC6VApVSlJflTUGJ3IBZmjrUcNactNQMxftFSyG5QQwYEMQfdcg5LuwjldXw0hC/xXC6QwCQGY8oZgAcMT0ZJe/adDW1TjGtUJZD80t6XLEKZ1P+FSamAdjcZd0u8P1SQuUtRpSkIJJFqilRmrBNiQ4zcFxnHPTuIhSJgQkprFNJIJKQRZL3ACZirPhHjGa+WJckTGcBDMU2YFKF8yWpJUpfbls0L1N874/xEz586cTebMUrwDlh2DEDyhXh877xPiB8bRf1mglFIpWmWVLUOd2yz1pS6QA5uGjNPwRSWRNSwKidPNC0mWo5KDNSSkJNiC/KXdqnHfLLGW1vSJb6fzAuKTmBbMPqkAN7yFWLKxfvkeJ+UTOMSyAqp0tYiMN8nHNTClSVbLTcf3JOX/uGe4fcBwcP4bNnrplS1LPYWHio2T5kQzICQSohRa9mcDqx94E2yPnb6V9mdOlGmQEuQXPQoLllP8D02i8s/WbPSNL+yKkaNadVMSfZrUZQlqcir3hzowSlCgE3L5DGPm4j7dxWSkpoJSoKmoqDsHpWWfcOkDwj5Hr3n6pZSB95NLUhhdWR9YPFnct7LpPUgjb0QD9CPjGoEPcR1ImTCUhkCyB0SMfv2xtAJUoqUEpBJJYAXJJ6CNdgfhXD1TpqJSGqWQA9gOpJ2AzH0zVfZZHsUJTyTJaAErSHCgSRzAPU5fBLE9IU+xvCRp0uthMUxKiASE5oTY2LXO5A6R18rUBkhbrS4KhZ0BT3DZcF7i5SBYxx+Xy7uouT8vnml4LqNPOQtcstYpZlIXu1YNKQ1zUQUhyRaLq+KaVJXK9mKm9l926wJdNilVSW5yrmub3ZzHWomKlJEostBctfmQXU97gBRNiOl8RA4n9ndOoKSpKkqVdFCiwVd+UcpZ3Iy4ib5N8USfXGT+HJrFxSzoLFJIZ3ufC13HiH80/BQZwE0sguolJ5wkZZ7FsX7x00nhZSfvK3lmkFJS29JqYgG/R+VBtSCLOj4cWQqSk+0coWu7qYAILkXSyWNxUpVRuYfv8Aiqp7humlSpKRJCUAAlTKUahYFze5HXcDpFDUSiwI+9SeUEZALkEhLuoBuzWPSJMpU0goJmENehRJZwHIuHIAFnxDonrCSxs90zLFVs3z0JBAzaMsqnSn7OaACpLYdrF2y1rljlvnCq9OAMvgjcW26Hfsx8YFoA5pciuzFLBiXYvva3cWhrVTKbEONyWTgvfdxfuxghfwCqY5QPwkKFnLEg02tu18frNk6rNQBSpRqA2rYpISbgBQZ/CD66YEKshJChUCX5aXwp7ux8PCJur1pCeaUllXdiCUkhru7YV5doNno2nVqShaXzSqsgi7FNkvZxdwDdu0eyJwIvW2xcJHKbKOWuw8usK6ZaEhYIcBABAV/cu4BfeklvHeN5GmSm8tRUC1SFum7WVUAwsdx/D7Ks1ZSVErQFKs5dnsP7hGRV0ssUtWAxI5mBsTs3oRkL1o3GqZjS61jmSFMUE26pvYqdywba+YFpJyWUzlPMxVmogOBkM4J2Nh1aGP6EAFZWl3AIUlh7rjf3Wvd+tswXTacJUKhskhk5KFFgD2dQ8FCFq/TTJ/DfaAJCalptzpIBufxBwRT1Y2xeH9DpkoQat1Jrdil0pCSBYkBl5JBuTgMWNPpqfdAJIKSWe9mcBQPQtb9I9EszAqUsEy1C4UW6cgwq5G4fmN9oqQqk6vUJRM9tUSmhAqQAPeYnYU4FwAwHwnzdUozFgKlkTllISJmXIqF0so4u9k4G0MayWoTgik0UW2DNZ8gXc8wNxcNANNpR7RQKAk/eLQsrKgCakLIqPKwfNrpuLgECZq+Fezm1ORLcUKNwpKuUgKGSQX82vAdYKZM+UXAISElV00pvysckp6lxMJIBtHUSeFS6Q6y4UTSgEEpqdSSyMEkG35iREXi/D6ypSAn7s1ABQCfZqIDUHcEpvguS5GHLybiNbJKkmWZUxSQCQtCCooCiVKfYpIIJDhsvZitwzRLBqTqZUqQpwuYolSFEh6DKCVFSmuEqSDFr7QaGaualSFWDBIKyAkpIASGwLWbe2c76Hgcwo9ouYiWSVggJf2qWAC2HvF3L9ic56sc56psXJWhleylgrZJBSaE8gIJdSStbpFxZLgN5HXX8PQuWoKWnBaxNABukqHQ3wWyzOIc4Tp7NNKCQByEKSxUATUWpS92GSDBdToTKUoy5aiD1UVOlgAsCWQcFtxZ4wyyPGcvn3E/s8qSUKdK0OaykukAHL5ZSXu2xfpHVyJiUo9ndxcFQd0m6WUDc817ZS8VZTSwozkMkhqnKXl2AcEF0ta42VsTHs/QyfZKCUhdIqSBUByty1HmUpykMWy7dFfJ7Tk+kLUe5OpaqiWt3LJesC6QTYLSp2LVHpaL9m+EKrmJlrRNSULFSSXlzVJKEKZSQp+c3AYjdwBF/TaeXNK5L0VSSFOXYABQmYBpC0B2/Mx2MKS+FTJQSZaVKJoKlIJBAkywgKAsVAvMLB8XyI18d1E18+my2UUsQxIY5DWY9CMR3/2I0CfZnUFITNUKULvSEiyl0AWqHIWezmzmPNbwuXrPvFoEjULUKiFckxRyp7JKlEuQAklRsXZJ7vT8Kky5SEOQZYUlIICQogF/FyAYflz/bqFHPKFYmKVUCAgklXKMWCtiyma/UdDZkqT7Gmq6ZaqVi7EOwIySFXexYdoBrtMKgAgrCUOWL3OxYWswbDpgXsClKmeogJYm4BSbkgXepA7iOStO1SYsuC1LgKCibWDEBwAFEEGm7EAgmBlCwlIpCgbA0A3NkvZ0mx6vfpG8nUBaQVVWRS+Rhwr4sWMF51IYLCFWNAqIYABhYF00m9zl3g+kQlzGDLrpYJCgosnpYF8vc5bazn0w50pmSwUlQIUF4Um4UQs3DuKhbmVbeCL1ClBlAMRSSCzKvUWFwHY37wulACUuxFBUyr0vSzKY9/OrYNBD7My0ypYJQUO4CkqTQUksU5s3kRkuY2m8QrLBYAZ6cB2wGcfIDqeqKdDLTQXdY925IIF9lGr/sMvYWMF4ctMyUkKkBIIpUrCX/DyuzlNN2fm3vFfEllSzSJipZoa4qpHRR5gXa5KbXDbgw3KnnCptw9lBTqS9lO1KmuDf8J7RsZC0BZFBuHSoqd7DoxLOX8cw1oVDUSwU0uHvZn+YvY3sW2eD1Hsna+ZyOAVKANLOAopZgQ12Hgxa4DuvKPvrFVRukNUnKahgsBY798RS1mlALlKqwFAEe66gLg2NyJIGc94a0yLOfdWVXLgBX4WcNsO9j1gnY3wm6KQsrKqlqqc0qUx6FmYHKSBZ2hzUSykA1qCbpIVapv7qgTn4mF0cIodV0sQQWcB6iwJDB7W7xQmipHu7lTkPzACpnDm432IipN8UrSsyUxIUidU5fb6Kbz3zvGRQnLnVGhYKdrgeWIyDc/FG2HUKKUBYpJ5ADu1iygSyQyS+4ObQpI1HtFeyUGtlbEOVB0k9y1tykdXiv7NE1BKfeSoKFQ/Nap8lrsbYHSJM3hQXaYlcqYxloJpODyqYFrcpBDFm7Aq47OXQK9ctJKVIelXMb1XsE4IezMQPzOIb4VxEACtLLXSyXBKakpDWtyuXIUHazuBDMzTldagFBVbEsUE+6AQQHUxaws7wFc1ImiSAQZYSamN0qSQS5Aa6KfLuBBrXJcU1MCElJWzpSQQkM5GxuyX5uU43baVxrUmygEJPvyxUA6yl03UUuoKJL7VGzvDuq1ACAphU3YuAWD2cdQH3hXXqrDORyhIWWJYKs4uFXCrGx8yCsqcjTQBTFTJdRStQJUQlmwQAWZL1DDb776Xh0orEw0qSVFJUzC6fZqJKjUxJUbMCbhw5BZ6+RBRy0KoVsXIG3iLM4HxZxaUpAYOlSbjABBNJJewanBO0E4Kud1XD0hK1exkBSVALCnluLhJqWFGpzT0L52g3sQr2YSk1odftSgFJfDLAIZyh1AHcuAbP6/UvPdRISq6VMMlIdkjmXYgMxBs72YE1Ylkc65ktgoqJBHMz5ICUghBbN/CHkcv5GkyZYSVAUG5SUGpTtdwrO+AWYbCCafSSgrmDA2eyaiC7IOVXa5aPZ00o5UpCip6agTZ2HukAA3Z72OGhnVapRIAFQFIdNnJ2T0DXcbDd4nX5G6m8S4fWoKSlJuyySErYEgNY1N0BvZhSQIXPDyAAllu6VLQFSg3dPOXAqDkg/ACKc0ppJfoTUCGFJTVV+UsBfscQAqZ3Va2FC7+8AAS9n+d7xO4e+Ej/wAYhdM+WFVklmv7qg9gncpIa10m4BvI1OmSVABKkszFTkUB2FbGggO5ASNiQC8dZrtGp1TXIoSKQQbrJIFvysc7F+8aTkpdJqLKOBuyjcNd3GO3dor2sLhD+zelKFATCZhIFJLkgWIWoqHPgJCkuRSWIJaLfE5zIJU5SwZ93sCQzsGLhwWq/NBkqQl3VQ6S4KQ1hcBg4Ic8vQvvG0ooEsgqUAQSA5LFyfeucddki20Fy2E2bNJUVINQDGmkEMTymkEXL9yNy7xhFNwbKFTBQtVkcxwytyzEb5pTZVUwUpTSwqUjlPKkPzP8u0ElIISEuFKUx+9NmYuAQSPdHcXEFLaboACCmo2uLubWazOaXLfsDDc5UvCSUimp2AYPY3964IFsU9CQREkFlISgqTSCwL1OT7uB4AbHyFN0qlLUHUMghLAl7ghm74G8SrsrqVMtMwEANzt+W/MLAgMA7PYGwyrzUIYIFKSkhJSSrmZnqZQDPy7nfYiMnyFrpAWXThRLBgL5U75xcP3eNCglV1IVQmh3dIUsnltdKgEA3AztmHLdDjZzQrRQQsFSVXJwQElrWHVqnz2cRvOUEk3dJukswIdsMWLC+CC/SJ8k0zCliSbEf8t2JAe2T3jfU6h6ku5uod1AMUg5INi5ztmH7cDXOzcylwpJUQFGk7CxqAU7EPbbby3CQC6CtPWwIpFi4JHusGN7OAGDRH9sVXYqYMR4XyLYY7QWZOpK03BSW3YqSWLhn2I8SDsDC9i9FCcqpKVBmAAcHoxT8CG36X3CSoupwLFSb/Ahwe/g4bET9NrFJSl7O3MLik3D5e7HxG8NSdRUaSlBUXslW53Z7OdhiHxRozLQkLYhkKYlLuakk1EdUkBI6OQ13h3+pJSorLJcZ2ctl+Yc3fe8Jpne1CqKBSQlVwRfv2w53aMmahQQAsczWvTfG/bzipdEoK1pSWoqbc/q1njImjVKYWIsOo26DEZF+5+lU52pIUFZBQSoJuQakEkZ90DAvc5zFGqoA8pIA53dxk05YsbZyLFohSZyStSUqrQsG26U+6HGcN/6kWNo94PqyJdJLKRWlNw+EsxJ6kjoL3cGM5lorivSpqlAFhSokuO6yXfIASUncMQPGdxFVLqZQKVCW5YuFLSQbAWuGvbvDA1oEitAYJYCp8V0B8ZDKs+d4DqNRWlSVoCgpKWJJOVXAObdQb3yI0yuyS50hwCjlKSFpJ5SDUQQCCQAQ/gzdGYm6sAAkOlJAskKAJcEVXBDWy9xl4aShKkgM10lN+pBZzu7/ExkoBJKgAOZk5cKZO4wwI5Tfm3YxlIZIacBUxJtUSCAlLqa6VFkuVAAOrIds4DO14WsAJJFKCxNg7qCSki9lMO6eqXhvWahSFOU0CoF3GE35i7sScEEno4eCydOlW6qwAGNiUpYPfxN75JyYJ+Nn/Jich0e8lCkggKUkKZJTblObF3vbfIMedJmVlZWWlpQQlLEFDBR/CAA9ZYds4GydWGBSVMkmze8QxaoO7JJz+UZ2bIK05sp6t8JTYKwA4N7YguWxofWSmnJUkABilKioZKdlFyWSlR2+USZaFpD+1USSxBLcyCBc9LE3v0sTFaVKH9MCu1BUlSjnBDi/VST5ecImQg1NzlqigilTlixYMlyX/8AawEGW7RNN5Uw1kJSCSoJUhrkG9TNcM//ANTtBEaVLgLukqJWruUqyWcjN/C0eCUr3OVCagCU55iEhJIcv7vvdQcAviF1TKQCsOCSTinlHMDYisFyTjqYUmuKK81alJIQQQCQXy92SnwcJttYtEqThCVCkAgm5OHL4dL4/wC24MWOIECoAAsCQ/vOEqUzbioHHSFNalKluhk1ElzZzdhVYBiWY2D5tCpzpvqZRmrQAT7yyWtckEMLuXIF23vvAzIKKzMUAkpqQ+fepVbqbBsBhtCulJWVF7BJMtjmtlVA9QGIfptaKGumlSHaoJSKicPzAFjl1KUDnAO8G5SJJnKNKFINIAQqgkmtgtWS9itQ7U/lcR4pE2oFDkDISpik4CVM4I7glndTZA9IHKzzOVlwVcpYb/DHzaKkqWmygogFwQC2xBVZ9iCG3Auwg3+R0BpJtJWvllklBdTktzZzsGds3veDTZipqTMl0kAk4NJbJ7E2JHdWTB5clNJwUhIFyKgLgqcO9wPQjWXNShaSbAMlOBkqKhYgdB1JttB/uErXpAVzTDQASX57EJLWJGKrW62zCMnWpClMGUsOVEVCqxDJU4ACutRA6YjpZspKpjpalrAFshI2/CwFj0V0iQeHcwADIAISpgXKi9hkECl/+QYsQyl0NQJSa6aQQQC12LDovfJ6ENhgYXoIlhS1MsqDuzpYov4uTbZhYw5pNMlCTzi1RV/aahzBJGzAWc38WPq+FJmS2VUAAcbKANSSm1YAAIPSk7F3IeyeqBmE0IARMDkCwyywS4BFjYlmIsIV1IUpcxRsSVF3AZ3O75eKX/jqKqSqlLzUm7kB7Ahssn4dhC3FZVMwoZBLBq1U2DNzcpNmN8tBlPpyvdFKFLJKXQllJT+JJuCWLpyXJceUHl0pJFBCieYggGp2NyAGzm7/AAgWzMR4uoEM6QSbkN++zwwUgEBgCcJIyFOCFJfsXcb9SIIATMQhygpBvXfBAZiEJVf3SxbCSDaPPuylqqgATSokJyXuz9RjDeMFUEpVUpANNhUAHT+R87d2v0vumXLUQU0pSDgl77MyXBxdztDlFQ9RxUBRCUFSRYEOxHxEZFuX9m5CxUVMT0lpItbJS/7RkV6RO4Pogx04FhQ9rbQjq1kzpoJJHT/tLjIyM/ivrrOG3N96gfDLfFzC+jlgrSkgU9Gt7svaMjI3/wArGtUWmsMVL+SpbfUwv9kphVIFRJtLyXzmPIyJ+xQsySlpvKMHYbFRHwIB8om6dZEyaASAEyiB0JdyOm0ZGRE7X8PSEj2i7CyrdnSon4lzDUhAdJYP7Vd26At9B8IyMi5/2V6C0ijTOuf95vKrHhETXzCEz2JDJSQxwa038bn4xkZEZd/+/kY9K+nUShDkmys3/wDjT/8ApXxPWJmiDhT3+8p8gpFvDtHkZAPi5pryiTnnD9hNLCJPFEitaW5a0htmM1iG6NZoyMg8n+GCdi6eWFL5gCwDOHbmH8wHXjm1CdnxtZAa0exkTOoL2HqEh0FsKLfH+B8ILp7SEkWNRv4JDR7GRN6P6qqFkDblt5KiRqlH25v+NI8uQt4O8exkXeixepV7/eUonuQhwfEG8Fk//IOtRPciWggnuDd4yMiZ3BkUR/unuVg+BQ5HgTG4L1JN0+zkljh+S7dcxkZDnX9x9UuH3lMbihZ+R/cxJ1iQpEyoO0skPdiJbg+L3jyMjXLoseyo/wD5JHet+7JJHzilwIOlD3YlnuzKDfQfARkZE3/F/wAL+BSVEz0veoAq7mrJ6wyq2LfeqHkU48IyMh49f3TexJtiWtGRkZEM9v/Z"/>
          <p:cNvSpPr>
            <a:spLocks noChangeAspect="1" noChangeArrowheads="1"/>
          </p:cNvSpPr>
          <p:nvPr/>
        </p:nvSpPr>
        <p:spPr bwMode="auto">
          <a:xfrm>
            <a:off x="460375" y="-14097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8" name="AutoShape 8" descr="data:image/jpeg;base64,/9j/4AAQSkZJRgABAQAAAQABAAD/2wCEAAkGBxQTEhUUExQWFRUXGRoYFhgYGB4aHxsYGhwcHRoYHRgdHCggGhsmHBsXITEhJSorLi4uGh8zODMsNygtLisBCgoKDg0OGxAQGywkHyQsLCwsLCwsLCwsLCwsLCwsLCwsLCwsLCwsLCwsLCwsLCwsLCwsLCwsLCwsLCwsLCwsLP/AABEIAMIBAwMBIgACEQEDEQH/xAAcAAADAAMBAQEAAAAAAAAAAAADBAUAAgYBBwj/xAA9EAABAgUCBAMFBwMEAgMBAAABAhEAAxIhMQRBBSJRYXGB8BMykaGxBiNCUsHR4RRi8QczcoIVkkOi0jT/xAAZAQADAQEBAAAAAAAAAAAAAAAAAQIDBAX/xAApEQEBAAICAwABAwIHAAAAAAAAAQIRITEDEkFREyJhBIEyQlJxkcHw/9oADAMBAAIRAxEAPwBzXSAAwPRh9RGmnAZQxZ401U8rDMxFje5OY2RIKgSD+HEec20c080EXszfyDAVmhdyCAW8jHsqSVJJT0EbasFQdhgPbeDRCq077eBhWXKNaesMSFEe89h68oHq9VzhQ/yYQNLK03dwDjxgKSFXbGYKnW3O/UdIyXqpaSXGd4egLNUAmw6fCC6IJLAsW38cQhNnDmpyc/xGukmgA79f3hke4pwhIAUD7xYD6xF1umL0h7RRna1wHV5dusE/qEkNZwwB7bwCJ+gQwNTizwxpU2UX8IHqprEtv1gGkUQYDPTiwuXfaFkLKzb0I2map9sZjbTqSlTglj8jCI9ptCCojBaFtVpqSp98Q3N1TUqBHQ/QQObqalBKi21v3gBFANSQ9yQz94KrS35sx7q5IYKB90s/cR7K1gWO7X8YYeDQl3bu46QHUaFuZNwY6HRKDF8AD/EGVKSSwFyC0EhOcRo6hvGw0pTTfeOhOlBDMBAkaUHlVkY6nwg1yN7c5OcEhVwMQFMrJudg3eL2t0xAPX184WlyuXof1MBkDLs3yjbT6EKd3cQRcohny7H9IoypdILb3ggqdreFJVffwhCXwns8XteSkCxjbhsutLixETvnQ1whz9GRcW2gHsyQQfOLuu0SjYdXhROjUlYs4NjDlLhEXwoPvGR2KdEWH7RkVqJ4R1hL1GwNy2RGTJoAVSSdx1vkQRaHFxf6GEp174Ngrx6wmkWeGTwAEsFDbt2hqYlJAKQ9jy+GflEfTquCNrW+rQ3qVgp5S5IsR8/pC3dDRuaEmzWIcfDpE+SEJVgG5N/pG2hnqUwI8CbxvOluoFiH+oyIJSsJ61KQWQSCQ43cnaKWj+za5qU+0Ps/G58Cl/CG9JokpIWRzbdu7dYcDvuTh47PH/T/AHJll5PkBm8CSkWmDAynLdLwOTwaQxH3nV3HmWZsw5NBHjAzNBtG36GE+M/fJC1vA1JJUk1p7ZA7pz8HifpdG5BBZ7N+0dUk02BIHQbQRWnQS55SPL47Rhn/AE3+lpj5fygHQ1XADhy0D0miD4HTyipMkkLBQsnP4RZ8XeCzEixBBVfbB/nvET+nyV+pE2XwvIYs77YgOp4eQwSDnLbdxB50xX4gQM9B69PGkrjC5ZfIewJ/X0Ir9DH7R734UWlixwd/W0B1UlTBYBYlo6GbrpM9PMlldrH/ANv3fMLypDoKU86TchuYN2GR4X7Rnl4bieOaUhRIY4cE+Jg0jTUlSRubNG61pBdnSu3gY1VhweYG27jxjFYhnrScOwv3Bg0jXBYSbhQfF7DeFk6pVQKgGUB69dYLKlGp2YJcHzP0h75BhfEVLdhcFz3EAGsNVTm2B2jEzwlwLnI79oE1T02sPj2hBWkTfaBz1v8AtGajTc1/KNdBKJep0nJ6Q2dGpnPkMiL9eNotDToUqGcdYONElsvsPONP6RKmJUQWZh17wvqJgQqkljt384rcnwGtVICUubgZHygEqhCeQM5gMqaSFpd/HMARNISXP4reUTxaFFDF499mLW+MITVbs5bbp6+kOTE2F8i3jFa2BV6pILPGQsmQwvmMhfuLRQSiGqDA5Of8QnrdCADS3f8AUxWTM9oAcNny3eBz5fvOnaxy6T+u8QtH0EtKgeZjYKHQN07wUy6bE+ByPH5QyiTQy0hrsoHof0fdrRI4hxMOpnvkG7EZHx3gxntdQ7TEo0e8bg2bxsIe06lTC4fx77+cRtDKJUCc5Iww7nrF9PFZaBSGKsfDcscPt6Pb4vHJzWOeVqppdGQHWp/p3vG83VBOG+ny2iJquOMbuR8PBht2gcvUV3FwDvt5ev36PadMvWq8zUVGw7ehHqlgB2J9bQjNnAWDwnP1JHj09YguUg0or1j2ZrevXo5/VPnPeE9POa5IA7h3LN+/8Rrq9Uk73z63a8Tcj0JOn4AVfsL+HnCk2YzsWUB8e194AZgGxv6frCa9SElsdGtGdyXIeOrLWPif2PT9o57WaxVZBw/b4+MPL1YbaIk3VJWbEE/r0uIi3apFLR6liDHU8PnAsMs133+g8o4iRMbMX+H6sE7i/Ww+Tw8aVm3UarQhaSWuc+PX+YWRpgSEmxH06+F4e0GtYc3yhmdp0zEmksdu38ZtC8nhl5nZY52cVKkaVIQoKALO3hApQsq5cdtrfONwFA0qBe4uM/DbvG6FiksWV47swPg36xxtkubpzSFfictbp1+UMS1gpvY7fUfrG0wO5sFM+fxC1usapSAkqYEfTr5vCmwq6bVcyPylJfq/p4bTOBJDuzRJ1CmGwZlAh40ROOSAecp62pB/mL9k6M63iCUkMfxc3h+kJ6rXBQNgoNbzjWekKVyh3JF/B4laUmsgDOB62ifZWhNPOAmFRJKSPO0HmLUSUpuCXEeTtMxKhcHaFSlaCFpIPVuh2Ihyn/KrpVlKhWwcH4wQa8ggM4F/CJ6kVpdyGHw9GAoWWYm4fPSD2+J06McXRs3nGRxU5Cqi4756xkV+oPSOySHcJsQQezN/n4x4kqExlOXw7bjY7Hb4RtKNLAknZL5Ymz9mhjWIFNQIBDUuHu4/+t/1tEToUnxaYmXKmrcUyw9wxBZ0gdbkD4x8u02oK2JVlRJ6lrk/WOk/1C4oQj2dTvdVg9iaQ+4cqYRzX2fSDMTVhLP+23U+s74TjZWuw4CtKkEGxSSS+79uwifMWxpTneDcTnezKQgAApc9z36taJUubcOcn4d42t1wiT6fWsvfmPWD6GeQrLdYWmapIACXbc+Gw3gc6ckCzgjH6/CDodq2q4iRjPeFRr03dz5xKmz38IEuZ+0FyuzmK4OIDNw2PW8ef1oJz4mIyFd/GN6v2ifY9K5nE2x+0azB1vC+jmi7wRaxtfvmECGpmWIjl+MSaJgmJUQVC9zkYPzjpOIlk/z0iRxGXXKPbm/eA5we4ItU6W4NSkGlQ3wCFNu46bgwdE4pu5HyjkuDcWOnmFV2IY3vbDeF46+RxuTqQHarvkebfuIvjSb2o8N4oQGVc7OcH9o6XR68EbrPRIJYeTxxo0RrF3TsG379fVotabWezarx/htoJbCuq6WdxBFPMFy+hUlQHxI+kCmIqLoIDt4KDGw72hTQcaQeUgp7pWfhTj4Q/K9mQShVLjo4y7ttgenheTx+/MEvq1n6SvmS3JjqXvjxjeUhgCfdKQ4ZrkRqsOLNex6dvD+I11XEEpQEquQGZ9hb19I5fS76abElpCEuLpFzuwGQezR8x1PGJmo1SP6cqRLE37pDtUCcqfqmqx2PWHftp9pD7FUqWW9pykD8v4n7EW87xN+xGkK9RLV+GWDMV2YUs3/JQi5j680SvoCptKTYkP7xP6R5p5Yf2gBLqNJfYd/GC1lYUhhcE2F7749PHslJ9nQGsCq/XtGMMeXMClirJcKB6+PjGsmSHAVyuLHDX37QmhEwKKfzBiILO1AYWekgHbyg2NNp8oA1JcZAswPdthAZQFVJ3dnvnPzijM4ghQApJJ3thniZqZRUq1mwf1/iHddw9MGhmbUkbEkRkHkSyRdaUm9rlr9rR5B6pPS5tTljWACG3ByB2e8OqSCgqepJALH972222iRp56QyayFOzUWzfJLg2YE/BrUNJPDkEUuBU+1wBZrvv4iFKdfNft5Nr1akfkQjN7tVn/sbxG4bNCSOynfw2in9uhRrlv8AiTLV5GWkb7WMc7JmgLAOK1fJJ/aOrGcJrr+Ma0KUKcBIEJCYDbGw7xP9r1g1TZO1vHf5w7dlJo5MWzB77xolfr16/USEksMmAz51Iv8AvCMyZoIU/QfX/MYhV2H7uekTDPuPh/MU+GJJqLH1m4+v7wEaBja8anEMytGqmohgeufhBoF8R4mYX/WHf/GnL43fAa4b4fA+SGomAP4tDsD3VkKEJcKmOL7DHrxgJndC3iM79XxCHDp7LUk7OD5Hb4QQyur0jLI22PUbfCwjyVwpaCmaoKTKP4y6QHsCDvdsAiLWtZKawxIIpf8AMbD5uX6COZ18udMNUxa5h6qJVdns+MiKhO50WoKEquTSw8+njjH+GlrZIu565bcn1uRCHDkIloQlSirAQGa/WlySru7NcNs0qcCSzKw4Bs/4UPuXycW+JSkM6JeQTv1yehO47fHt1elZSMXLAWyGzj03jHFSCKwM9NnPXwd47nh8olEtIZCwAX6h3+YsIrAsiWp002SUqC3BcN8x5fKOE+1/FpiA70pUSkfmLMbdg7R9O4lIexd/dG4uOUv2O/VuojklaB5hWtANGHZh1ABs5BD9vEwZzVGPL5pLl1Oolycx9P8A9POGez0q50x0maWRm6U2GeqioeQgXDPsanUCXMQoolqcrBZ+UspMtjl8VAMDvg9sJYlpQhKeRAYDokMAHPaMPLlOoub+kVyUyyVLUACAX7X+PhGqpdSErBcFIpPUEDmiP/qDrPuxIQWmTlJQnwJASCfG/l3jpl6fkdDfdsKcAJA28owuP7dq2lCalyHxYHp6EUZGkoKioWWPNJ2LwrNkgkC7G67v2scl3EezZykJouQAQD1B+oiZfyGs5IC0lRIZTEsLg2+rGEdckuUpcE4Jz5DeHVTEqQlhUBdYuWa7OYHrZaVJBUXSpgMs221vGFbow9PNWtIUXSTkNgixxbIjIRFQsDuT7wGS/wCsexW4HWSygD3QQA7s4JsHfYXGXwR1gqZIetIubBxbr03Fmz5XgkhToACaQGBSbhwMgP6HlGyASFf8XAcM4JcO9jjwEOIfKP8AVKS2okzBhUpu4pJLZ6KEcEuYywf7hfxs8fV/9VOHn+nTMckJmPf8q007bOEZ6x8gm3B8Pp6Mb+O8HpcEzv6+MMCcS3r6RIlTqkg9R89x8YPLnj+YotLiNRYsWez/ALQpqVAnwc+u/wC8ClTN/mIBqVu+7+v3+MBF1z7lvDy/FiOv4QhkBF7jmPj6A8o49KHpBJLkO77nvtvHb6FYzFQVa4dpAlqk+IfrsRDWrp6Pf1f1aFTreVjbr+13habrw2fP1+sabmkaoXENaEuA2+R8fpEDUznSR1Lv37RtxLWhyBcnf1iJAn3u/ruIyt2uG5Yc/L1u3j0EAnkIWyQHILt3EZ/U+r57/SEuI6g8vXI+kEN7xDiblIFwAfjf+PhHnDZpmGmwH0Yf4ESl+v1i19nJbqUegHr6Qxrg5wHhEyeHDhIDGn3ldQ+ww8X/AOjUlksBSCB+pJ67efgIW4bx72ClS0pAqDJbz+r57w5pdcVl2KUsyn6wbmi5M6KSEFyQ5z4b4HlHecCYitndwnIAt0G1sl+lnaOITMDA+92z+uHbtFXhfFyhQSXKcG5fx7/5i8Lq8pym3Vcen0gJSM2UoBwnrbfr6aON4jOlFNIUo4DsbubqPiT32jp9eRNeiYEggFRIyNs2HdjEnX8H5P8AelILgh0BXYMHdmA3+MPyY2pxumf6fLqkFIvTMIwdwFM3QuQ8WuKa+VLlKWshrEJ6k5AG/wDmOO4bxhGnQqVK+8WFqdbBKTgMADf3cveJ3GeJKo9tM+8UoFKQcJA6Df8AybxxzHmtaNwOWdbxAzFKNEp5th+M8ssAbNc/9Y7fQz1I/wBxW1JOLdxjB+cc/wDYDQhOnqUDVMNWLsmyO9y/yxDns1FaVJLO4F8s7h3t6td4nPL93CpB9YpUtQAuzkfpC05VViSVMC7OS+8USgEh7EO53t0HZjscQhLUk4Zh7wcv0wOxdh3xGdMigqDm7PcjHw2h6Sakmp3ctvvCk5NJZJIqIxu3fYftGsz3VKDJWksUt7yTs+Enyg7CcqaoFs+vCPI2mS2JDlLHB27RkM3byJwSTUSD7wDsQ5YnAsD9BmNFzEglwQCC3iGGBbva9j5k002WXIUVqTdj0NjnDGDz5UrLMUkMXGxJ3BIDscQdxKVxTSe3065BCj7RBA3AXlN8WUBHwBSGcEMbgg7HBfzj9KaZdQVgAKKQxYNZiG3uB4AR8O/1H0Ika+eEgAKImD/ukFWd6qvQjbxcBy3DZtyjrjxi+jhFQssA5Y4+O2Y5NauZ8F3i1wzWBRFRxkfqI3yn0hFzFAkE4sY8SskgdYo8TkoKSoe8PWN/5iOhUTKB9Usghvr0/los8K1RLB/XWIS9Rdj0IHnHnDtYUqLFiMb+r/WGWnfSpSjcnwfp0w+PXVbW6aYU2I8j+kctN4nO2WR66CNU8enj3qVN1H8wy1TE9Ck+8COjj6QpM1AG79d/Xq0bzvtOohjLT3Lv5dIm6rVCZcAJ6t3b4QHo3L1IPl3b1/iB6vUA0ts+zesQiIyW/r6QHocGz+MVfs/OZZHUfSI4ukgZ2g/CNRTNHViIA6+doUrKSXcWcGG5Ek3TVYeT7XPZ8wDQaktf/J2gfEZ5QpKwbOyh2L+niSB0nG9QdQJCkPS6bMMPd8M279YqHWELs4+Zvgd9z8OsJI4kgAypYUp9mLD/AJczFHZIHTBMZpZBTfLuSSzknJY4PjgDuYdpOkkcULMSe/h4QDV8TDEVFw5z2y79B+kRJ+sCDnItcdOxMT5k4qNILEvSo4PbLesQrbTnCuZi5inT/s2dvwvl+/1hbXasT56JaSyXCEjO7O/QCOf0fE1S6mYvscerx23+n/DwsK1iqQQooQKbEEfeL7hyE23CvLO8Ld4JyZQSlIcJCQn/AItZt3fy8Y1KHBTTUVdbFxcOcHMLrTSkmnlY2AuCRhN98/tGgmU8wdQcFCmIKQ4fxzcdzGHtu8jTPbEl3UCFAcw/CxSs9PxP6uSahL4wCHbJF3FheF58se2F3JRfLMTSaQcDr8ekO6jWuRyljtjBAY9G7QtglqSmYqlJF2dwfeAyRa/XEC0Up60l0u6XGx6Hql98i0NTkgu4IUnB+Zu1z8sje6ftSUKUkYQarD4Yz+8G+STJx5iyprPZkjbttHsbCWDfkL3dVT+BZTWx5RkUbppktlFk2AAPLcGysjZvn8S3q5Ys9QZF1JZQblJZuyDcZhdeqPtApJubgZqQwANJGQzNvTboXp84lDLYKZYJcWY4L2wT6xM6pcldEgpC6VCkqBB2Aa7BwWenN89I+f8A294PKm6hJmTvZq9mEsAS/Mok2SR+NOTuPCPpWi0b1EEKKlWtZj12Vakv1Ecp9qpUsTQtXuFISWKQpSri6lDmpBWQnctaL8d1yb47xPg1N5dTPYLpqKfzMklw52/zT/074ImdrGmJrQhClEFwDhIyHLVVNbEPcfkKkrsVqS7qBJCgWs6WpLW5g73xFL/T6Y2omAWrlcvZaVJs12Lb2Gb7Rvl5L6bFhL7X/Z5emKykFUgEUr3S/u1Wul3AVuzZjk4+56uamsIWAmkqSQUhIWlTIUq9mqaoHIDPuON+0n2ClqmAaNYC1kvLUeQKaqlK2dJbCS+Noyw8nynp84mGNtNdfliD8R0S5MxcqakomILKScjB27EHzEC0A50+to6JUui02lCkgUgsLnx6n4t6Yk77Pgp5QQrIG3na0M6FTeun8/SLInJCXIv1+WfRhbQ+Y6uSxIZiCQfK0LAxY46QZhIby7Wf4N8IkbxcWwZhgWEAoNi1iSH2cM4fs4+I6wRKoKbyYbxklbKBO3T5XPlGi1QJRMOB13DOKFBBdwbsbg9iN4oataZiFX9mQXY+4e1X4C53cdxHG6HVswONu38R02n1byy2fjEZRHSsiSUoAY1AMbMD3J/e/SEdPqVpVStiCQEqGHJLJS9sA3v7vgwdBxFSaTTUl8G3UkBWU2vbpd7wzxSdLWgKKJilJsFGl3JulQSGqBAD7uGyQFsatW16AqYhSVdKT+ywTARogLzElIZy4UXA3NMxRbvSRiOFTpR7TlKgzPdlAtcOMkFxD6+NTafZlSiEne5I2B6+OYe4LjQ+MS5QmH2QFGzGoeStxH137DqQeHyCLFNhTe4mFy3VySfLpHyX+nm6iZTLQpSmD8tLd1F2SO5LR9e+yvC/6PTqklQ9oVBSi9jMLAAFnKGAG2SbbZeWzSpOFlI5iLKG4DZLMWsRl284XkSyGDKvbBsxsrFnB9WjydWkBKeUEEO9kl/dsajvuYD/AFizMAU4fJcKCnT0U7psnNhfeOfZ6A1AKSlRTgmydgGtnGTf5Q5olhQqd25kn+04U3QEkHy2MAUFruoBLcyrWAakt194fPpA9Mj2eFMnmHYBWLD+5hbZoexBgllcgNIHMMug+9cYLPnpmEkElLgscFzZsY9Z2hgjkUsl1BVvEsGvgE7DqBuI2VoQqqkbOwYWSB0va3eJgpBBlAXl1HqxPhdukZC/9aEcpKreG98U2ziMhe8N0E2etLqQ4AJYNzAcwLlzygBSg5DW63800wqqFg9w7Ekj8QIJAZyXZ7G0e6NKvwkDJYuXckghy7m/mXw0C9s5QWFVk0kuUqRUxwQLi2GLeS39BxXEWCmBAqUEkf2qYt2sS3QiInHtGdRLoFKlElbKKmIJBJdILkW6YVe5EF4rxFEsLQd5lugCxcDxqJwxPxjXUrSuS1iUJKVFNgVDmQsMLOXwQzfB/eKbj+Ky5ktaUJCCCoIQlCq0rsEAAl0lYNmPUA99uH6f2U5BQUqCyqWqaC6VApVSlJflTUGJ3IBZmjrUcNactNQMxftFSyG5QQwYEMQfdcg5LuwjldXw0hC/xXC6QwCQGY8oZgAcMT0ZJe/adDW1TjGtUJZD80t6XLEKZ1P+FSamAdjcZd0u8P1SQuUtRpSkIJJFqilRmrBNiQ4zcFxnHPTuIhSJgQkprFNJIJKQRZL3ACZirPhHjGa+WJckTGcBDMU2YFKF8yWpJUpfbls0L1N874/xEz586cTebMUrwDlh2DEDyhXh877xPiB8bRf1mglFIpWmWVLUOd2yz1pS6QA5uGjNPwRSWRNSwKidPNC0mWo5KDNSSkJNiC/KXdqnHfLLGW1vSJb6fzAuKTmBbMPqkAN7yFWLKxfvkeJ+UTOMSyAqp0tYiMN8nHNTClSVbLTcf3JOX/uGe4fcBwcP4bNnrplS1LPYWHio2T5kQzICQSohRa9mcDqx94E2yPnb6V9mdOlGmQEuQXPQoLllP8D02i8s/WbPSNL+yKkaNadVMSfZrUZQlqcir3hzowSlCgE3L5DGPm4j7dxWSkpoJSoKmoqDsHpWWfcOkDwj5Hr3n6pZSB95NLUhhdWR9YPFnct7LpPUgjb0QD9CPjGoEPcR1ImTCUhkCyB0SMfv2xtAJUoqUEpBJJYAXJJ6CNdgfhXD1TpqJSGqWQA9gOpJ2AzH0zVfZZHsUJTyTJaAErSHCgSRzAPU5fBLE9IU+xvCRp0uthMUxKiASE5oTY2LXO5A6R18rUBkhbrS4KhZ0BT3DZcF7i5SBYxx+Xy7uouT8vnml4LqNPOQtcstYpZlIXu1YNKQ1zUQUhyRaLq+KaVJXK9mKm9l926wJdNilVSW5yrmub3ZzHWomKlJEostBctfmQXU97gBRNiOl8RA4n9ndOoKSpKkqVdFCiwVd+UcpZ3Iy4ib5N8USfXGT+HJrFxSzoLFJIZ3ufC13HiH80/BQZwE0sguolJ5wkZZ7FsX7x00nhZSfvK3lmkFJS29JqYgG/R+VBtSCLOj4cWQqSk+0coWu7qYAILkXSyWNxUpVRuYfv8Aiqp7humlSpKRJCUAAlTKUahYFze5HXcDpFDUSiwI+9SeUEZALkEhLuoBuzWPSJMpU0goJmENehRJZwHIuHIAFnxDonrCSxs90zLFVs3z0JBAzaMsqnSn7OaACpLYdrF2y1rljlvnCq9OAMvgjcW26Hfsx8YFoA5pciuzFLBiXYvva3cWhrVTKbEONyWTgvfdxfuxghfwCqY5QPwkKFnLEg02tu18frNk6rNQBSpRqA2rYpISbgBQZ/CD66YEKshJChUCX5aXwp7ux8PCJur1pCeaUllXdiCUkhru7YV5doNno2nVqShaXzSqsgi7FNkvZxdwDdu0eyJwIvW2xcJHKbKOWuw8usK6ZaEhYIcBABAV/cu4BfeklvHeN5GmSm8tRUC1SFum7WVUAwsdx/D7Ks1ZSVErQFKs5dnsP7hGRV0ssUtWAxI5mBsTs3oRkL1o3GqZjS61jmSFMUE26pvYqdywba+YFpJyWUzlPMxVmogOBkM4J2Nh1aGP6EAFZWl3AIUlh7rjf3Wvd+tswXTacJUKhskhk5KFFgD2dQ8FCFq/TTJ/DfaAJCalptzpIBufxBwRT1Y2xeH9DpkoQat1Jrdil0pCSBYkBl5JBuTgMWNPpqfdAJIKSWe9mcBQPQtb9I9EszAqUsEy1C4UW6cgwq5G4fmN9oqQqk6vUJRM9tUSmhAqQAPeYnYU4FwAwHwnzdUozFgKlkTllISJmXIqF0so4u9k4G0MayWoTgik0UW2DNZ8gXc8wNxcNANNpR7RQKAk/eLQsrKgCakLIqPKwfNrpuLgECZq+Fezm1ORLcUKNwpKuUgKGSQX82vAdYKZM+UXAISElV00pvysckp6lxMJIBtHUSeFS6Q6y4UTSgEEpqdSSyMEkG35iREXi/D6ypSAn7s1ABQCfZqIDUHcEpvguS5GHLybiNbJKkmWZUxSQCQtCCooCiVKfYpIIJDhsvZitwzRLBqTqZUqQpwuYolSFEh6DKCVFSmuEqSDFr7QaGaualSFWDBIKyAkpIASGwLWbe2c76Hgcwo9ouYiWSVggJf2qWAC2HvF3L9ic56sc56psXJWhleylgrZJBSaE8gIJdSStbpFxZLgN5HXX8PQuWoKWnBaxNABukqHQ3wWyzOIc4Tp7NNKCQByEKSxUATUWpS92GSDBdToTKUoy5aiD1UVOlgAsCWQcFtxZ4wyyPGcvn3E/s8qSUKdK0OaykukAHL5ZSXu2xfpHVyJiUo9ndxcFQd0m6WUDc817ZS8VZTSwozkMkhqnKXl2AcEF0ta42VsTHs/QyfZKCUhdIqSBUByty1HmUpykMWy7dFfJ7Tk+kLUe5OpaqiWt3LJesC6QTYLSp2LVHpaL9m+EKrmJlrRNSULFSSXlzVJKEKZSQp+c3AYjdwBF/TaeXNK5L0VSSFOXYABQmYBpC0B2/Mx2MKS+FTJQSZaVKJoKlIJBAkywgKAsVAvMLB8XyI18d1E18+my2UUsQxIY5DWY9CMR3/2I0CfZnUFITNUKULvSEiyl0AWqHIWezmzmPNbwuXrPvFoEjULUKiFckxRyp7JKlEuQAklRsXZJ7vT8Kky5SEOQZYUlIICQogF/FyAYflz/bqFHPKFYmKVUCAgklXKMWCtiyma/UdDZkqT7Gmq6ZaqVi7EOwIySFXexYdoBrtMKgAgrCUOWL3OxYWswbDpgXsClKmeogJYm4BSbkgXepA7iOStO1SYsuC1LgKCibWDEBwAFEEGm7EAgmBlCwlIpCgbA0A3NkvZ0mx6vfpG8nUBaQVVWRS+Rhwr4sWMF51IYLCFWNAqIYABhYF00m9zl3g+kQlzGDLrpYJCgosnpYF8vc5bazn0w50pmSwUlQIUF4Um4UQs3DuKhbmVbeCL1ClBlAMRSSCzKvUWFwHY37wulACUuxFBUyr0vSzKY9/OrYNBD7My0ypYJQUO4CkqTQUksU5s3kRkuY2m8QrLBYAZ6cB2wGcfIDqeqKdDLTQXdY925IIF9lGr/sMvYWMF4ctMyUkKkBIIpUrCX/DyuzlNN2fm3vFfEllSzSJipZoa4qpHRR5gXa5KbXDbgw3KnnCptw9lBTqS9lO1KmuDf8J7RsZC0BZFBuHSoqd7DoxLOX8cw1oVDUSwU0uHvZn+YvY3sW2eD1Hsna+ZyOAVKANLOAopZgQ12Hgxa4DuvKPvrFVRukNUnKahgsBY798RS1mlALlKqwFAEe66gLg2NyJIGc94a0yLOfdWVXLgBX4WcNsO9j1gnY3wm6KQsrKqlqqc0qUx6FmYHKSBZ2hzUSykA1qCbpIVapv7qgTn4mF0cIodV0sQQWcB6iwJDB7W7xQmipHu7lTkPzACpnDm432IipN8UrSsyUxIUidU5fb6Kbz3zvGRQnLnVGhYKdrgeWIyDc/FG2HUKKUBYpJ5ADu1iygSyQyS+4ObQpI1HtFeyUGtlbEOVB0k9y1tykdXiv7NE1BKfeSoKFQ/Nap8lrsbYHSJM3hQXaYlcqYxloJpODyqYFrcpBDFm7Aq47OXQK9ctJKVIelXMb1XsE4IezMQPzOIb4VxEACtLLXSyXBKakpDWtyuXIUHazuBDMzTldagFBVbEsUE+6AQQHUxaws7wFc1ImiSAQZYSamN0qSQS5Aa6KfLuBBrXJcU1MCElJWzpSQQkM5GxuyX5uU43baVxrUmygEJPvyxUA6yl03UUuoKJL7VGzvDuq1ACAphU3YuAWD2cdQH3hXXqrDORyhIWWJYKs4uFXCrGx8yCsqcjTQBTFTJdRStQJUQlmwQAWZL1DDb776Xh0orEw0qSVFJUzC6fZqJKjUxJUbMCbhw5BZ6+RBRy0KoVsXIG3iLM4HxZxaUpAYOlSbjABBNJJewanBO0E4Kud1XD0hK1exkBSVALCnluLhJqWFGpzT0L52g3sQr2YSk1odftSgFJfDLAIZyh1AHcuAbP6/UvPdRISq6VMMlIdkjmXYgMxBs72YE1Ylkc65ktgoqJBHMz5ICUghBbN/CHkcv5GkyZYSVAUG5SUGpTtdwrO+AWYbCCafSSgrmDA2eyaiC7IOVXa5aPZ00o5UpCip6agTZ2HukAA3Z72OGhnVapRIAFQFIdNnJ2T0DXcbDd4nX5G6m8S4fWoKSlJuyySErYEgNY1N0BvZhSQIXPDyAAllu6VLQFSg3dPOXAqDkg/ACKc0ppJfoTUCGFJTVV+UsBfscQAqZ3Va2FC7+8AAS9n+d7xO4e+Ej/wAYhdM+WFVklmv7qg9gncpIa10m4BvI1OmSVABKkszFTkUB2FbGggO5ASNiQC8dZrtGp1TXIoSKQQbrJIFvysc7F+8aTkpdJqLKOBuyjcNd3GO3dor2sLhD+zelKFATCZhIFJLkgWIWoqHPgJCkuRSWIJaLfE5zIJU5SwZ93sCQzsGLhwWq/NBkqQl3VQ6S4KQ1hcBg4Ic8vQvvG0ooEsgqUAQSA5LFyfeucddki20Fy2E2bNJUVINQDGmkEMTymkEXL9yNy7xhFNwbKFTBQtVkcxwytyzEb5pTZVUwUpTSwqUjlPKkPzP8u0ElIISEuFKUx+9NmYuAQSPdHcXEFLaboACCmo2uLubWazOaXLfsDDc5UvCSUimp2AYPY3964IFsU9CQREkFlISgqTSCwL1OT7uB4AbHyFN0qlLUHUMghLAl7ghm74G8SrsrqVMtMwEANzt+W/MLAgMA7PYGwyrzUIYIFKSkhJSSrmZnqZQDPy7nfYiMnyFrpAWXThRLBgL5U75xcP3eNCglV1IVQmh3dIUsnltdKgEA3AztmHLdDjZzQrRQQsFSVXJwQElrWHVqnz2cRvOUEk3dJukswIdsMWLC+CC/SJ8k0zCliSbEf8t2JAe2T3jfU6h6ku5uod1AMUg5INi5ztmH7cDXOzcylwpJUQFGk7CxqAU7EPbbby3CQC6CtPWwIpFi4JHusGN7OAGDRH9sVXYqYMR4XyLYY7QWZOpK03BSW3YqSWLhn2I8SDsDC9i9FCcqpKVBmAAcHoxT8CG36X3CSoupwLFSb/Ahwe/g4bET9NrFJSl7O3MLik3D5e7HxG8NSdRUaSlBUXslW53Z7OdhiHxRozLQkLYhkKYlLuakk1EdUkBI6OQ13h3+pJSorLJcZ2ctl+Yc3fe8Jpne1CqKBSQlVwRfv2w53aMmahQQAsczWvTfG/bzipdEoK1pSWoqbc/q1njImjVKYWIsOo26DEZF+5+lU52pIUFZBQSoJuQakEkZ90DAvc5zFGqoA8pIA53dxk05YsbZyLFohSZyStSUqrQsG26U+6HGcN/6kWNo94PqyJdJLKRWlNw+EsxJ6kjoL3cGM5lorivSpqlAFhSokuO6yXfIASUncMQPGdxFVLqZQKVCW5YuFLSQbAWuGvbvDA1oEitAYJYCp8V0B8ZDKs+d4DqNRWlSVoCgpKWJJOVXAObdQb3yI0yuyS50hwCjlKSFpJ5SDUQQCCQAQ/gzdGYm6sAAkOlJAskKAJcEVXBDWy9xl4aShKkgM10lN+pBZzu7/ExkoBJKgAOZk5cKZO4wwI5Tfm3YxlIZIacBUxJtUSCAlLqa6VFkuVAAOrIds4DO14WsAJJFKCxNg7qCSki9lMO6eqXhvWahSFOU0CoF3GE35i7sScEEno4eCydOlW6qwAGNiUpYPfxN75JyYJ+Nn/Jich0e8lCkggKUkKZJTblObF3vbfIMedJmVlZWWlpQQlLEFDBR/CAA9ZYds4GydWGBSVMkmze8QxaoO7JJz+UZ2bIK05sp6t8JTYKwA4N7YguWxofWSmnJUkABilKioZKdlFyWSlR2+USZaFpD+1USSxBLcyCBc9LE3v0sTFaVKH9MCu1BUlSjnBDi/VST5ecImQg1NzlqigilTlixYMlyX/8AawEGW7RNN5Uw1kJSCSoJUhrkG9TNcM//ANTtBEaVLgLukqJWruUqyWcjN/C0eCUr3OVCagCU55iEhJIcv7vvdQcAviF1TKQCsOCSTinlHMDYisFyTjqYUmuKK81alJIQQQCQXy92SnwcJttYtEqThCVCkAgm5OHL4dL4/wC24MWOIECoAAsCQ/vOEqUzbioHHSFNalKluhk1ElzZzdhVYBiWY2D5tCpzpvqZRmrQAT7yyWtckEMLuXIF23vvAzIKKzMUAkpqQ+fepVbqbBsBhtCulJWVF7BJMtjmtlVA9QGIfptaKGumlSHaoJSKicPzAFjl1KUDnAO8G5SJJnKNKFINIAQqgkmtgtWS9itQ7U/lcR4pE2oFDkDISpik4CVM4I7glndTZA9IHKzzOVlwVcpYb/DHzaKkqWmygogFwQC2xBVZ9iCG3Auwg3+R0BpJtJWvllklBdTktzZzsGds3veDTZipqTMl0kAk4NJbJ7E2JHdWTB5clNJwUhIFyKgLgqcO9wPQjWXNShaSbAMlOBkqKhYgdB1JttB/uErXpAVzTDQASX57EJLWJGKrW62zCMnWpClMGUsOVEVCqxDJU4ACutRA6YjpZspKpjpalrAFshI2/CwFj0V0iQeHcwADIAISpgXKi9hkECl/+QYsQyl0NQJSa6aQQQC12LDovfJ6ENhgYXoIlhS1MsqDuzpYov4uTbZhYw5pNMlCTzi1RV/aahzBJGzAWc38WPq+FJmS2VUAAcbKANSSm1YAAIPSk7F3IeyeqBmE0IARMDkCwyywS4BFjYlmIsIV1IUpcxRsSVF3AZ3O75eKX/jqKqSqlLzUm7kB7Ahssn4dhC3FZVMwoZBLBq1U2DNzcpNmN8tBlPpyvdFKFLJKXQllJT+JJuCWLpyXJceUHl0pJFBCieYggGp2NyAGzm7/AAgWzMR4uoEM6QSbkN++zwwUgEBgCcJIyFOCFJfsXcb9SIIATMQhygpBvXfBAZiEJVf3SxbCSDaPPuylqqgATSokJyXuz9RjDeMFUEpVUpANNhUAHT+R87d2v0vumXLUQU0pSDgl77MyXBxdztDlFQ9RxUBRCUFSRYEOxHxEZFuX9m5CxUVMT0lpItbJS/7RkV6RO4Pogx04FhQ9rbQjq1kzpoJJHT/tLjIyM/ivrrOG3N96gfDLfFzC+jlgrSkgU9Gt7svaMjI3/wArGtUWmsMVL+SpbfUwv9kphVIFRJtLyXzmPIyJ+xQsySlpvKMHYbFRHwIB8om6dZEyaASAEyiB0JdyOm0ZGRE7X8PSEj2i7CyrdnSon4lzDUhAdJYP7Vd26At9B8IyMi5/2V6C0ijTOuf95vKrHhETXzCEz2JDJSQxwa038bn4xkZEZd/+/kY9K+nUShDkmys3/wDjT/8ApXxPWJmiDhT3+8p8gpFvDtHkZAPi5pryiTnnD9hNLCJPFEitaW5a0htmM1iG6NZoyMg8n+GCdi6eWFL5gCwDOHbmH8wHXjm1CdnxtZAa0exkTOoL2HqEh0FsKLfH+B8ILp7SEkWNRv4JDR7GRN6P6qqFkDblt5KiRqlH25v+NI8uQt4O8exkXeixepV7/eUonuQhwfEG8Fk//IOtRPciWggnuDd4yMiZ3BkUR/unuVg+BQ5HgTG4L1JN0+zkljh+S7dcxkZDnX9x9UuH3lMbihZ+R/cxJ1iQpEyoO0skPdiJbg+L3jyMjXLoseyo/wD5JHet+7JJHzilwIOlD3YlnuzKDfQfARkZE3/F/wAL+BSVEz0veoAq7mrJ6wyq2LfeqHkU48IyMh49f3TexJtiWtGRkZEM9v/Z"/>
          <p:cNvSpPr>
            <a:spLocks noChangeAspect="1" noChangeArrowheads="1"/>
          </p:cNvSpPr>
          <p:nvPr/>
        </p:nvSpPr>
        <p:spPr bwMode="auto">
          <a:xfrm>
            <a:off x="612775" y="-12573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9" name="AutoShape 10" descr="data:image/jpeg;base64,/9j/4AAQSkZJRgABAQAAAQABAAD/2wCEAAkGBxQTEhUUExQWFRUXGRoYFhgYGB4aHxsYGhwcHRoYHRgdHCggGhsmHBsXITEhJSorLi4uGh8zODMsNygtLisBCgoKDg0OGxAQGywkHyQsLCwsLCwsLCwsLCwsLCwsLCwsLCwsLCwsLCwsLCwsLCwsLCwsLCwsLCwsLCwsLCwsLP/AABEIAMIBAwMBIgACEQEDEQH/xAAcAAADAAMBAQEAAAAAAAAAAAADBAUAAgYBBwj/xAA9EAABAgUCBAMFBwMEAgMBAAABAhEAAxIhMQRBBSJRYXGB8BMykaGxBiNCUsHR4RRi8QczcoIVkkOi0jT/xAAZAQADAQEBAAAAAAAAAAAAAAAAAQIDBAX/xAApEQEBAAICAwABAwIHAAAAAAAAAQIRITEDEkFREyJhBIEyQlJxkcHw/9oADAMBAAIRAxEAPwBzXSAAwPRh9RGmnAZQxZ401U8rDMxFje5OY2RIKgSD+HEec20c080EXszfyDAVmhdyCAW8jHsqSVJJT0EbasFQdhgPbeDRCq077eBhWXKNaesMSFEe89h68oHq9VzhQ/yYQNLK03dwDjxgKSFXbGYKnW3O/UdIyXqpaSXGd4egLNUAmw6fCC6IJLAsW38cQhNnDmpyc/xGukmgA79f3hke4pwhIAUD7xYD6xF1umL0h7RRna1wHV5dusE/qEkNZwwB7bwCJ+gQwNTizwxpU2UX8IHqprEtv1gGkUQYDPTiwuXfaFkLKzb0I2map9sZjbTqSlTglj8jCI9ptCCojBaFtVpqSp98Q3N1TUqBHQ/QQObqalBKi21v3gBFANSQ9yQz94KrS35sx7q5IYKB90s/cR7K1gWO7X8YYeDQl3bu46QHUaFuZNwY6HRKDF8AD/EGVKSSwFyC0EhOcRo6hvGw0pTTfeOhOlBDMBAkaUHlVkY6nwg1yN7c5OcEhVwMQFMrJudg3eL2t0xAPX184WlyuXof1MBkDLs3yjbT6EKd3cQRcohny7H9IoypdILb3ggqdreFJVffwhCXwns8XteSkCxjbhsutLixETvnQ1whz9GRcW2gHsyQQfOLuu0SjYdXhROjUlYs4NjDlLhEXwoPvGR2KdEWH7RkVqJ4R1hL1GwNy2RGTJoAVSSdx1vkQRaHFxf6GEp174Ngrx6wmkWeGTwAEsFDbt2hqYlJAKQ9jy+GflEfTquCNrW+rQ3qVgp5S5IsR8/pC3dDRuaEmzWIcfDpE+SEJVgG5N/pG2hnqUwI8CbxvOluoFiH+oyIJSsJ61KQWQSCQ43cnaKWj+za5qU+0Ps/G58Cl/CG9JokpIWRzbdu7dYcDvuTh47PH/T/AHJll5PkBm8CSkWmDAynLdLwOTwaQxH3nV3HmWZsw5NBHjAzNBtG36GE+M/fJC1vA1JJUk1p7ZA7pz8HifpdG5BBZ7N+0dUk02BIHQbQRWnQS55SPL47Rhn/AE3+lpj5fygHQ1XADhy0D0miD4HTyipMkkLBQsnP4RZ8XeCzEixBBVfbB/nvET+nyV+pE2XwvIYs77YgOp4eQwSDnLbdxB50xX4gQM9B69PGkrjC5ZfIewJ/X0Ir9DH7R734UWlixwd/W0B1UlTBYBYlo6GbrpM9PMlldrH/ANv3fMLypDoKU86TchuYN2GR4X7Rnl4bieOaUhRIY4cE+Jg0jTUlSRubNG61pBdnSu3gY1VhweYG27jxjFYhnrScOwv3Bg0jXBYSbhQfF7DeFk6pVQKgGUB69dYLKlGp2YJcHzP0h75BhfEVLdhcFz3EAGsNVTm2B2jEzwlwLnI79oE1T02sPj2hBWkTfaBz1v8AtGajTc1/KNdBKJep0nJ6Q2dGpnPkMiL9eNotDToUqGcdYONElsvsPONP6RKmJUQWZh17wvqJgQqkljt384rcnwGtVICUubgZHygEqhCeQM5gMqaSFpd/HMARNISXP4reUTxaFFDF499mLW+MITVbs5bbp6+kOTE2F8i3jFa2BV6pILPGQsmQwvmMhfuLRQSiGqDA5Of8QnrdCADS3f8AUxWTM9oAcNny3eBz5fvOnaxy6T+u8QtH0EtKgeZjYKHQN07wUy6bE+ByPH5QyiTQy0hrsoHof0fdrRI4hxMOpnvkG7EZHx3gxntdQ7TEo0e8bg2bxsIe06lTC4fx77+cRtDKJUCc5Iww7nrF9PFZaBSGKsfDcscPt6Pb4vHJzWOeVqppdGQHWp/p3vG83VBOG+ny2iJquOMbuR8PBht2gcvUV3FwDvt5ev36PadMvWq8zUVGw7ehHqlgB2J9bQjNnAWDwnP1JHj09YguUg0or1j2ZrevXo5/VPnPeE9POa5IA7h3LN+/8Rrq9Uk73z63a8Tcj0JOn4AVfsL+HnCk2YzsWUB8e194AZgGxv6frCa9SElsdGtGdyXIeOrLWPif2PT9o57WaxVZBw/b4+MPL1YbaIk3VJWbEE/r0uIi3apFLR6liDHU8PnAsMs133+g8o4iRMbMX+H6sE7i/Ww+Tw8aVm3UarQhaSWuc+PX+YWRpgSEmxH06+F4e0GtYc3yhmdp0zEmksdu38ZtC8nhl5nZY52cVKkaVIQoKALO3hApQsq5cdtrfONwFA0qBe4uM/DbvG6FiksWV47swPg36xxtkubpzSFfictbp1+UMS1gpvY7fUfrG0wO5sFM+fxC1usapSAkqYEfTr5vCmwq6bVcyPylJfq/p4bTOBJDuzRJ1CmGwZlAh40ROOSAecp62pB/mL9k6M63iCUkMfxc3h+kJ6rXBQNgoNbzjWekKVyh3JF/B4laUmsgDOB62ifZWhNPOAmFRJKSPO0HmLUSUpuCXEeTtMxKhcHaFSlaCFpIPVuh2Ihyn/KrpVlKhWwcH4wQa8ggM4F/CJ6kVpdyGHw9GAoWWYm4fPSD2+J06McXRs3nGRxU5Cqi4756xkV+oPSOySHcJsQQezN/n4x4kqExlOXw7bjY7Hb4RtKNLAknZL5Ymz9mhjWIFNQIBDUuHu4/+t/1tEToUnxaYmXKmrcUyw9wxBZ0gdbkD4x8u02oK2JVlRJ6lrk/WOk/1C4oQj2dTvdVg9iaQ+4cqYRzX2fSDMTVhLP+23U+s74TjZWuw4CtKkEGxSSS+79uwifMWxpTneDcTnezKQgAApc9z36taJUubcOcn4d42t1wiT6fWsvfmPWD6GeQrLdYWmapIACXbc+Gw3gc6ckCzgjH6/CDodq2q4iRjPeFRr03dz5xKmz38IEuZ+0FyuzmK4OIDNw2PW8ef1oJz4mIyFd/GN6v2ifY9K5nE2x+0azB1vC+jmi7wRaxtfvmECGpmWIjl+MSaJgmJUQVC9zkYPzjpOIlk/z0iRxGXXKPbm/eA5we4ItU6W4NSkGlQ3wCFNu46bgwdE4pu5HyjkuDcWOnmFV2IY3vbDeF46+RxuTqQHarvkebfuIvjSb2o8N4oQGVc7OcH9o6XR68EbrPRIJYeTxxo0RrF3TsG379fVotabWezarx/htoJbCuq6WdxBFPMFy+hUlQHxI+kCmIqLoIDt4KDGw72hTQcaQeUgp7pWfhTj4Q/K9mQShVLjo4y7ttgenheTx+/MEvq1n6SvmS3JjqXvjxjeUhgCfdKQ4ZrkRqsOLNex6dvD+I11XEEpQEquQGZ9hb19I5fS76abElpCEuLpFzuwGQezR8x1PGJmo1SP6cqRLE37pDtUCcqfqmqx2PWHftp9pD7FUqWW9pykD8v4n7EW87xN+xGkK9RLV+GWDMV2YUs3/JQi5j680SvoCptKTYkP7xP6R5p5Yf2gBLqNJfYd/GC1lYUhhcE2F7749PHslJ9nQGsCq/XtGMMeXMClirJcKB6+PjGsmSHAVyuLHDX37QmhEwKKfzBiILO1AYWekgHbyg2NNp8oA1JcZAswPdthAZQFVJ3dnvnPzijM4ghQApJJ3thniZqZRUq1mwf1/iHddw9MGhmbUkbEkRkHkSyRdaUm9rlr9rR5B6pPS5tTljWACG3ByB2e8OqSCgqepJALH972222iRp56QyayFOzUWzfJLg2YE/BrUNJPDkEUuBU+1wBZrvv4iFKdfNft5Nr1akfkQjN7tVn/sbxG4bNCSOynfw2in9uhRrlv8AiTLV5GWkb7WMc7JmgLAOK1fJJ/aOrGcJrr+Ma0KUKcBIEJCYDbGw7xP9r1g1TZO1vHf5w7dlJo5MWzB77xolfr16/USEksMmAz51Iv8AvCMyZoIU/QfX/MYhV2H7uekTDPuPh/MU+GJJqLH1m4+v7wEaBja8anEMytGqmohgeufhBoF8R4mYX/WHf/GnL43fAa4b4fA+SGomAP4tDsD3VkKEJcKmOL7DHrxgJndC3iM79XxCHDp7LUk7OD5Hb4QQyur0jLI22PUbfCwjyVwpaCmaoKTKP4y6QHsCDvdsAiLWtZKawxIIpf8AMbD5uX6COZ18udMNUxa5h6qJVdns+MiKhO50WoKEquTSw8+njjH+GlrZIu565bcn1uRCHDkIloQlSirAQGa/WlySru7NcNs0qcCSzKw4Bs/4UPuXycW+JSkM6JeQTv1yehO47fHt1elZSMXLAWyGzj03jHFSCKwM9NnPXwd47nh8olEtIZCwAX6h3+YsIrAsiWp002SUqC3BcN8x5fKOE+1/FpiA70pUSkfmLMbdg7R9O4lIexd/dG4uOUv2O/VuojklaB5hWtANGHZh1ABs5BD9vEwZzVGPL5pLl1Oolycx9P8A9POGez0q50x0maWRm6U2GeqioeQgXDPsanUCXMQoolqcrBZ+UspMtjl8VAMDvg9sJYlpQhKeRAYDokMAHPaMPLlOoub+kVyUyyVLUACAX7X+PhGqpdSErBcFIpPUEDmiP/qDrPuxIQWmTlJQnwJASCfG/l3jpl6fkdDfdsKcAJA28owuP7dq2lCalyHxYHp6EUZGkoKioWWPNJ2LwrNkgkC7G67v2scl3EezZykJouQAQD1B+oiZfyGs5IC0lRIZTEsLg2+rGEdckuUpcE4Jz5DeHVTEqQlhUBdYuWa7OYHrZaVJBUXSpgMs221vGFbow9PNWtIUXSTkNgixxbIjIRFQsDuT7wGS/wCsexW4HWSygD3QQA7s4JsHfYXGXwR1gqZIetIubBxbr03Fmz5XgkhToACaQGBSbhwMgP6HlGyASFf8XAcM4JcO9jjwEOIfKP8AVKS2okzBhUpu4pJLZ6KEcEuYywf7hfxs8fV/9VOHn+nTMckJmPf8q007bOEZ6x8gm3B8Pp6Mb+O8HpcEzv6+MMCcS3r6RIlTqkg9R89x8YPLnj+YotLiNRYsWez/ALQpqVAnwc+u/wC8ClTN/mIBqVu+7+v3+MBF1z7lvDy/FiOv4QhkBF7jmPj6A8o49KHpBJLkO77nvtvHb6FYzFQVa4dpAlqk+IfrsRDWrp6Pf1f1aFTreVjbr+13habrw2fP1+sabmkaoXENaEuA2+R8fpEDUznSR1Lv37RtxLWhyBcnf1iJAn3u/ruIyt2uG5Yc/L1u3j0EAnkIWyQHILt3EZ/U+r57/SEuI6g8vXI+kEN7xDiblIFwAfjf+PhHnDZpmGmwH0Yf4ESl+v1i19nJbqUegHr6Qxrg5wHhEyeHDhIDGn3ldQ+ww8X/AOjUlksBSCB+pJ67efgIW4bx72ClS0pAqDJbz+r57w5pdcVl2KUsyn6wbmi5M6KSEFyQ5z4b4HlHecCYitndwnIAt0G1sl+lnaOITMDA+92z+uHbtFXhfFyhQSXKcG5fx7/5i8Lq8pym3Vcen0gJSM2UoBwnrbfr6aON4jOlFNIUo4DsbubqPiT32jp9eRNeiYEggFRIyNs2HdjEnX8H5P8AelILgh0BXYMHdmA3+MPyY2pxumf6fLqkFIvTMIwdwFM3QuQ8WuKa+VLlKWshrEJ6k5AG/wDmOO4bxhGnQqVK+8WFqdbBKTgMADf3cveJ3GeJKo9tM+8UoFKQcJA6Df8AybxxzHmtaNwOWdbxAzFKNEp5th+M8ssAbNc/9Y7fQz1I/wBxW1JOLdxjB+cc/wDYDQhOnqUDVMNWLsmyO9y/yxDns1FaVJLO4F8s7h3t6td4nPL93CpB9YpUtQAuzkfpC05VViSVMC7OS+8USgEh7EO53t0HZjscQhLUk4Zh7wcv0wOxdh3xGdMigqDm7PcjHw2h6Sakmp3ctvvCk5NJZJIqIxu3fYftGsz3VKDJWksUt7yTs+Enyg7CcqaoFs+vCPI2mS2JDlLHB27RkM3byJwSTUSD7wDsQ5YnAsD9BmNFzEglwQCC3iGGBbva9j5k002WXIUVqTdj0NjnDGDz5UrLMUkMXGxJ3BIDscQdxKVxTSe3065BCj7RBA3AXlN8WUBHwBSGcEMbgg7HBfzj9KaZdQVgAKKQxYNZiG3uB4AR8O/1H0Ika+eEgAKImD/ukFWd6qvQjbxcBy3DZtyjrjxi+jhFQssA5Y4+O2Y5NauZ8F3i1wzWBRFRxkfqI3yn0hFzFAkE4sY8SskgdYo8TkoKSoe8PWN/5iOhUTKB9Usghvr0/los8K1RLB/XWIS9Rdj0IHnHnDtYUqLFiMb+r/WGWnfSpSjcnwfp0w+PXVbW6aYU2I8j+kctN4nO2WR66CNU8enj3qVN1H8wy1TE9Ck+8COjj6QpM1AG79d/Xq0bzvtOohjLT3Lv5dIm6rVCZcAJ6t3b4QHo3L1IPl3b1/iB6vUA0ts+zesQiIyW/r6QHocGz+MVfs/OZZHUfSI4ukgZ2g/CNRTNHViIA6+doUrKSXcWcGG5Ek3TVYeT7XPZ8wDQaktf/J2gfEZ5QpKwbOyh2L+niSB0nG9QdQJCkPS6bMMPd8M279YqHWELs4+Zvgd9z8OsJI4kgAypYUp9mLD/AJczFHZIHTBMZpZBTfLuSSzknJY4PjgDuYdpOkkcULMSe/h4QDV8TDEVFw5z2y79B+kRJ+sCDnItcdOxMT5k4qNILEvSo4PbLesQrbTnCuZi5inT/s2dvwvl+/1hbXasT56JaSyXCEjO7O/QCOf0fE1S6mYvscerx23+n/DwsK1iqQQooQKbEEfeL7hyE23CvLO8Ld4JyZQSlIcJCQn/AItZt3fy8Y1KHBTTUVdbFxcOcHMLrTSkmnlY2AuCRhN98/tGgmU8wdQcFCmIKQ4fxzcdzGHtu8jTPbEl3UCFAcw/CxSs9PxP6uSahL4wCHbJF3FheF58se2F3JRfLMTSaQcDr8ekO6jWuRyljtjBAY9G7QtglqSmYqlJF2dwfeAyRa/XEC0Up60l0u6XGx6Hql98i0NTkgu4IUnB+Zu1z8sje6ftSUKUkYQarD4Yz+8G+STJx5iyprPZkjbttHsbCWDfkL3dVT+BZTWx5RkUbppktlFk2AAPLcGysjZvn8S3q5Ys9QZF1JZQblJZuyDcZhdeqPtApJubgZqQwANJGQzNvTboXp84lDLYKZYJcWY4L2wT6xM6pcldEgpC6VCkqBB2Aa7BwWenN89I+f8A294PKm6hJmTvZq9mEsAS/Mok2SR+NOTuPCPpWi0b1EEKKlWtZj12Vakv1Ecp9qpUsTQtXuFISWKQpSri6lDmpBWQnctaL8d1yb47xPg1N5dTPYLpqKfzMklw52/zT/074ImdrGmJrQhClEFwDhIyHLVVNbEPcfkKkrsVqS7qBJCgWs6WpLW5g73xFL/T6Y2omAWrlcvZaVJs12Lb2Gb7Rvl5L6bFhL7X/Z5emKykFUgEUr3S/u1Wul3AVuzZjk4+56uamsIWAmkqSQUhIWlTIUq9mqaoHIDPuON+0n2ClqmAaNYC1kvLUeQKaqlK2dJbCS+Noyw8nynp84mGNtNdfliD8R0S5MxcqakomILKScjB27EHzEC0A50+to6JUui02lCkgUgsLnx6n4t6Yk77Pgp5QQrIG3na0M6FTeun8/SLInJCXIv1+WfRhbQ+Y6uSxIZiCQfK0LAxY46QZhIby7Wf4N8IkbxcWwZhgWEAoNi1iSH2cM4fs4+I6wRKoKbyYbxklbKBO3T5XPlGi1QJRMOB13DOKFBBdwbsbg9iN4oataZiFX9mQXY+4e1X4C53cdxHG6HVswONu38R02n1byy2fjEZRHSsiSUoAY1AMbMD3J/e/SEdPqVpVStiCQEqGHJLJS9sA3v7vgwdBxFSaTTUl8G3UkBWU2vbpd7wzxSdLWgKKJilJsFGl3JulQSGqBAD7uGyQFsatW16AqYhSVdKT+ywTARogLzElIZy4UXA3NMxRbvSRiOFTpR7TlKgzPdlAtcOMkFxD6+NTafZlSiEne5I2B6+OYe4LjQ+MS5QmH2QFGzGoeStxH137DqQeHyCLFNhTe4mFy3VySfLpHyX+nm6iZTLQpSmD8tLd1F2SO5LR9e+yvC/6PTqklQ9oVBSi9jMLAAFnKGAG2SbbZeWzSpOFlI5iLKG4DZLMWsRl284XkSyGDKvbBsxsrFnB9WjydWkBKeUEEO9kl/dsajvuYD/AFizMAU4fJcKCnT0U7psnNhfeOfZ6A1AKSlRTgmydgGtnGTf5Q5olhQqd25kn+04U3QEkHy2MAUFruoBLcyrWAakt194fPpA9Mj2eFMnmHYBWLD+5hbZoexBgllcgNIHMMug+9cYLPnpmEkElLgscFzZsY9Z2hgjkUsl1BVvEsGvgE7DqBuI2VoQqqkbOwYWSB0va3eJgpBBlAXl1HqxPhdukZC/9aEcpKreG98U2ziMhe8N0E2etLqQ4AJYNzAcwLlzygBSg5DW63800wqqFg9w7Ekj8QIJAZyXZ7G0e6NKvwkDJYuXckghy7m/mXw0C9s5QWFVk0kuUqRUxwQLi2GLeS39BxXEWCmBAqUEkf2qYt2sS3QiInHtGdRLoFKlElbKKmIJBJdILkW6YVe5EF4rxFEsLQd5lugCxcDxqJwxPxjXUrSuS1iUJKVFNgVDmQsMLOXwQzfB/eKbj+Ky5ktaUJCCCoIQlCq0rsEAAl0lYNmPUA99uH6f2U5BQUqCyqWqaC6VApVSlJflTUGJ3IBZmjrUcNactNQMxftFSyG5QQwYEMQfdcg5LuwjldXw0hC/xXC6QwCQGY8oZgAcMT0ZJe/adDW1TjGtUJZD80t6XLEKZ1P+FSamAdjcZd0u8P1SQuUtRpSkIJJFqilRmrBNiQ4zcFxnHPTuIhSJgQkprFNJIJKQRZL3ACZirPhHjGa+WJckTGcBDMU2YFKF8yWpJUpfbls0L1N874/xEz586cTebMUrwDlh2DEDyhXh877xPiB8bRf1mglFIpWmWVLUOd2yz1pS6QA5uGjNPwRSWRNSwKidPNC0mWo5KDNSSkJNiC/KXdqnHfLLGW1vSJb6fzAuKTmBbMPqkAN7yFWLKxfvkeJ+UTOMSyAqp0tYiMN8nHNTClSVbLTcf3JOX/uGe4fcBwcP4bNnrplS1LPYWHio2T5kQzICQSohRa9mcDqx94E2yPnb6V9mdOlGmQEuQXPQoLllP8D02i8s/WbPSNL+yKkaNadVMSfZrUZQlqcir3hzowSlCgE3L5DGPm4j7dxWSkpoJSoKmoqDsHpWWfcOkDwj5Hr3n6pZSB95NLUhhdWR9YPFnct7LpPUgjb0QD9CPjGoEPcR1ImTCUhkCyB0SMfv2xtAJUoqUEpBJJYAXJJ6CNdgfhXD1TpqJSGqWQA9gOpJ2AzH0zVfZZHsUJTyTJaAErSHCgSRzAPU5fBLE9IU+xvCRp0uthMUxKiASE5oTY2LXO5A6R18rUBkhbrS4KhZ0BT3DZcF7i5SBYxx+Xy7uouT8vnml4LqNPOQtcstYpZlIXu1YNKQ1zUQUhyRaLq+KaVJXK9mKm9l926wJdNilVSW5yrmub3ZzHWomKlJEostBctfmQXU97gBRNiOl8RA4n9ndOoKSpKkqVdFCiwVd+UcpZ3Iy4ib5N8USfXGT+HJrFxSzoLFJIZ3ufC13HiH80/BQZwE0sguolJ5wkZZ7FsX7x00nhZSfvK3lmkFJS29JqYgG/R+VBtSCLOj4cWQqSk+0coWu7qYAILkXSyWNxUpVRuYfv8Aiqp7humlSpKRJCUAAlTKUahYFze5HXcDpFDUSiwI+9SeUEZALkEhLuoBuzWPSJMpU0goJmENehRJZwHIuHIAFnxDonrCSxs90zLFVs3z0JBAzaMsqnSn7OaACpLYdrF2y1rljlvnCq9OAMvgjcW26Hfsx8YFoA5pciuzFLBiXYvva3cWhrVTKbEONyWTgvfdxfuxghfwCqY5QPwkKFnLEg02tu18frNk6rNQBSpRqA2rYpISbgBQZ/CD66YEKshJChUCX5aXwp7ux8PCJur1pCeaUllXdiCUkhru7YV5doNno2nVqShaXzSqsgi7FNkvZxdwDdu0eyJwIvW2xcJHKbKOWuw8usK6ZaEhYIcBABAV/cu4BfeklvHeN5GmSm8tRUC1SFum7WVUAwsdx/D7Ks1ZSVErQFKs5dnsP7hGRV0ssUtWAxI5mBsTs3oRkL1o3GqZjS61jmSFMUE26pvYqdywba+YFpJyWUzlPMxVmogOBkM4J2Nh1aGP6EAFZWl3AIUlh7rjf3Wvd+tswXTacJUKhskhk5KFFgD2dQ8FCFq/TTJ/DfaAJCalptzpIBufxBwRT1Y2xeH9DpkoQat1Jrdil0pCSBYkBl5JBuTgMWNPpqfdAJIKSWe9mcBQPQtb9I9EszAqUsEy1C4UW6cgwq5G4fmN9oqQqk6vUJRM9tUSmhAqQAPeYnYU4FwAwHwnzdUozFgKlkTllISJmXIqF0so4u9k4G0MayWoTgik0UW2DNZ8gXc8wNxcNANNpR7RQKAk/eLQsrKgCakLIqPKwfNrpuLgECZq+Fezm1ORLcUKNwpKuUgKGSQX82vAdYKZM+UXAISElV00pvysckp6lxMJIBtHUSeFS6Q6y4UTSgEEpqdSSyMEkG35iREXi/D6ypSAn7s1ABQCfZqIDUHcEpvguS5GHLybiNbJKkmWZUxSQCQtCCooCiVKfYpIIJDhsvZitwzRLBqTqZUqQpwuYolSFEh6DKCVFSmuEqSDFr7QaGaualSFWDBIKyAkpIASGwLWbe2c76Hgcwo9ouYiWSVggJf2qWAC2HvF3L9ic56sc56psXJWhleylgrZJBSaE8gIJdSStbpFxZLgN5HXX8PQuWoKWnBaxNABukqHQ3wWyzOIc4Tp7NNKCQByEKSxUATUWpS92GSDBdToTKUoy5aiD1UVOlgAsCWQcFtxZ4wyyPGcvn3E/s8qSUKdK0OaykukAHL5ZSXu2xfpHVyJiUo9ndxcFQd0m6WUDc817ZS8VZTSwozkMkhqnKXl2AcEF0ta42VsTHs/QyfZKCUhdIqSBUByty1HmUpykMWy7dFfJ7Tk+kLUe5OpaqiWt3LJesC6QTYLSp2LVHpaL9m+EKrmJlrRNSULFSSXlzVJKEKZSQp+c3AYjdwBF/TaeXNK5L0VSSFOXYABQmYBpC0B2/Mx2MKS+FTJQSZaVKJoKlIJBAkywgKAsVAvMLB8XyI18d1E18+my2UUsQxIY5DWY9CMR3/2I0CfZnUFITNUKULvSEiyl0AWqHIWezmzmPNbwuXrPvFoEjULUKiFckxRyp7JKlEuQAklRsXZJ7vT8Kky5SEOQZYUlIICQogF/FyAYflz/bqFHPKFYmKVUCAgklXKMWCtiyma/UdDZkqT7Gmq6ZaqVi7EOwIySFXexYdoBrtMKgAgrCUOWL3OxYWswbDpgXsClKmeogJYm4BSbkgXepA7iOStO1SYsuC1LgKCibWDEBwAFEEGm7EAgmBlCwlIpCgbA0A3NkvZ0mx6vfpG8nUBaQVVWRS+Rhwr4sWMF51IYLCFWNAqIYABhYF00m9zl3g+kQlzGDLrpYJCgosnpYF8vc5bazn0w50pmSwUlQIUF4Um4UQs3DuKhbmVbeCL1ClBlAMRSSCzKvUWFwHY37wulACUuxFBUyr0vSzKY9/OrYNBD7My0ypYJQUO4CkqTQUksU5s3kRkuY2m8QrLBYAZ6cB2wGcfIDqeqKdDLTQXdY925IIF9lGr/sMvYWMF4ctMyUkKkBIIpUrCX/DyuzlNN2fm3vFfEllSzSJipZoa4qpHRR5gXa5KbXDbgw3KnnCptw9lBTqS9lO1KmuDf8J7RsZC0BZFBuHSoqd7DoxLOX8cw1oVDUSwU0uHvZn+YvY3sW2eD1Hsna+ZyOAVKANLOAopZgQ12Hgxa4DuvKPvrFVRukNUnKahgsBY798RS1mlALlKqwFAEe66gLg2NyJIGc94a0yLOfdWVXLgBX4WcNsO9j1gnY3wm6KQsrKqlqqc0qUx6FmYHKSBZ2hzUSykA1qCbpIVapv7qgTn4mF0cIodV0sQQWcB6iwJDB7W7xQmipHu7lTkPzACpnDm432IipN8UrSsyUxIUidU5fb6Kbz3zvGRQnLnVGhYKdrgeWIyDc/FG2HUKKUBYpJ5ADu1iygSyQyS+4ObQpI1HtFeyUGtlbEOVB0k9y1tykdXiv7NE1BKfeSoKFQ/Nap8lrsbYHSJM3hQXaYlcqYxloJpODyqYFrcpBDFm7Aq47OXQK9ctJKVIelXMb1XsE4IezMQPzOIb4VxEACtLLXSyXBKakpDWtyuXIUHazuBDMzTldagFBVbEsUE+6AQQHUxaws7wFc1ImiSAQZYSamN0qSQS5Aa6KfLuBBrXJcU1MCElJWzpSQQkM5GxuyX5uU43baVxrUmygEJPvyxUA6yl03UUuoKJL7VGzvDuq1ACAphU3YuAWD2cdQH3hXXqrDORyhIWWJYKs4uFXCrGx8yCsqcjTQBTFTJdRStQJUQlmwQAWZL1DDb776Xh0orEw0qSVFJUzC6fZqJKjUxJUbMCbhw5BZ6+RBRy0KoVsXIG3iLM4HxZxaUpAYOlSbjABBNJJewanBO0E4Kud1XD0hK1exkBSVALCnluLhJqWFGpzT0L52g3sQr2YSk1odftSgFJfDLAIZyh1AHcuAbP6/UvPdRISq6VMMlIdkjmXYgMxBs72YE1Ylkc65ktgoqJBHMz5ICUghBbN/CHkcv5GkyZYSVAUG5SUGpTtdwrO+AWYbCCafSSgrmDA2eyaiC7IOVXa5aPZ00o5UpCip6agTZ2HukAA3Z72OGhnVapRIAFQFIdNnJ2T0DXcbDd4nX5G6m8S4fWoKSlJuyySErYEgNY1N0BvZhSQIXPDyAAllu6VLQFSg3dPOXAqDkg/ACKc0ppJfoTUCGFJTVV+UsBfscQAqZ3Va2FC7+8AAS9n+d7xO4e+Ej/wAYhdM+WFVklmv7qg9gncpIa10m4BvI1OmSVABKkszFTkUB2FbGggO5ASNiQC8dZrtGp1TXIoSKQQbrJIFvysc7F+8aTkpdJqLKOBuyjcNd3GO3dor2sLhD+zelKFATCZhIFJLkgWIWoqHPgJCkuRSWIJaLfE5zIJU5SwZ93sCQzsGLhwWq/NBkqQl3VQ6S4KQ1hcBg4Ic8vQvvG0ooEsgqUAQSA5LFyfeucddki20Fy2E2bNJUVINQDGmkEMTymkEXL9yNy7xhFNwbKFTBQtVkcxwytyzEb5pTZVUwUpTSwqUjlPKkPzP8u0ElIISEuFKUx+9NmYuAQSPdHcXEFLaboACCmo2uLubWazOaXLfsDDc5UvCSUimp2AYPY3964IFsU9CQREkFlISgqTSCwL1OT7uB4AbHyFN0qlLUHUMghLAl7ghm74G8SrsrqVMtMwEANzt+W/MLAgMA7PYGwyrzUIYIFKSkhJSSrmZnqZQDPy7nfYiMnyFrpAWXThRLBgL5U75xcP3eNCglV1IVQmh3dIUsnltdKgEA3AztmHLdDjZzQrRQQsFSVXJwQElrWHVqnz2cRvOUEk3dJukswIdsMWLC+CC/SJ8k0zCliSbEf8t2JAe2T3jfU6h6ku5uod1AMUg5INi5ztmH7cDXOzcylwpJUQFGk7CxqAU7EPbbby3CQC6CtPWwIpFi4JHusGN7OAGDRH9sVXYqYMR4XyLYY7QWZOpK03BSW3YqSWLhn2I8SDsDC9i9FCcqpKVBmAAcHoxT8CG36X3CSoupwLFSb/Ahwe/g4bET9NrFJSl7O3MLik3D5e7HxG8NSdRUaSlBUXslW53Z7OdhiHxRozLQkLYhkKYlLuakk1EdUkBI6OQ13h3+pJSorLJcZ2ctl+Yc3fe8Jpne1CqKBSQlVwRfv2w53aMmahQQAsczWvTfG/bzipdEoK1pSWoqbc/q1njImjVKYWIsOo26DEZF+5+lU52pIUFZBQSoJuQakEkZ90DAvc5zFGqoA8pIA53dxk05YsbZyLFohSZyStSUqrQsG26U+6HGcN/6kWNo94PqyJdJLKRWlNw+EsxJ6kjoL3cGM5lorivSpqlAFhSokuO6yXfIASUncMQPGdxFVLqZQKVCW5YuFLSQbAWuGvbvDA1oEitAYJYCp8V0B8ZDKs+d4DqNRWlSVoCgpKWJJOVXAObdQb3yI0yuyS50hwCjlKSFpJ5SDUQQCCQAQ/gzdGYm6sAAkOlJAskKAJcEVXBDWy9xl4aShKkgM10lN+pBZzu7/ExkoBJKgAOZk5cKZO4wwI5Tfm3YxlIZIacBUxJtUSCAlLqa6VFkuVAAOrIds4DO14WsAJJFKCxNg7qCSki9lMO6eqXhvWahSFOU0CoF3GE35i7sScEEno4eCydOlW6qwAGNiUpYPfxN75JyYJ+Nn/Jich0e8lCkggKUkKZJTblObF3vbfIMedJmVlZWWlpQQlLEFDBR/CAA9ZYds4GydWGBSVMkmze8QxaoO7JJz+UZ2bIK05sp6t8JTYKwA4N7YguWxofWSmnJUkABilKioZKdlFyWSlR2+USZaFpD+1USSxBLcyCBc9LE3v0sTFaVKH9MCu1BUlSjnBDi/VST5ecImQg1NzlqigilTlixYMlyX/8AawEGW7RNN5Uw1kJSCSoJUhrkG9TNcM//ANTtBEaVLgLukqJWruUqyWcjN/C0eCUr3OVCagCU55iEhJIcv7vvdQcAviF1TKQCsOCSTinlHMDYisFyTjqYUmuKK81alJIQQQCQXy92SnwcJttYtEqThCVCkAgm5OHL4dL4/wC24MWOIECoAAsCQ/vOEqUzbioHHSFNalKluhk1ElzZzdhVYBiWY2D5tCpzpvqZRmrQAT7yyWtckEMLuXIF23vvAzIKKzMUAkpqQ+fepVbqbBsBhtCulJWVF7BJMtjmtlVA9QGIfptaKGumlSHaoJSKicPzAFjl1KUDnAO8G5SJJnKNKFINIAQqgkmtgtWS9itQ7U/lcR4pE2oFDkDISpik4CVM4I7glndTZA9IHKzzOVlwVcpYb/DHzaKkqWmygogFwQC2xBVZ9iCG3Auwg3+R0BpJtJWvllklBdTktzZzsGds3veDTZipqTMl0kAk4NJbJ7E2JHdWTB5clNJwUhIFyKgLgqcO9wPQjWXNShaSbAMlOBkqKhYgdB1JttB/uErXpAVzTDQASX57EJLWJGKrW62zCMnWpClMGUsOVEVCqxDJU4ACutRA6YjpZspKpjpalrAFshI2/CwFj0V0iQeHcwADIAISpgXKi9hkECl/+QYsQyl0NQJSa6aQQQC12LDovfJ6ENhgYXoIlhS1MsqDuzpYov4uTbZhYw5pNMlCTzi1RV/aahzBJGzAWc38WPq+FJmS2VUAAcbKANSSm1YAAIPSk7F3IeyeqBmE0IARMDkCwyywS4BFjYlmIsIV1IUpcxRsSVF3AZ3O75eKX/jqKqSqlLzUm7kB7Ahssn4dhC3FZVMwoZBLBq1U2DNzcpNmN8tBlPpyvdFKFLJKXQllJT+JJuCWLpyXJceUHl0pJFBCieYggGp2NyAGzm7/AAgWzMR4uoEM6QSbkN++zwwUgEBgCcJIyFOCFJfsXcb9SIIATMQhygpBvXfBAZiEJVf3SxbCSDaPPuylqqgATSokJyXuz9RjDeMFUEpVUpANNhUAHT+R87d2v0vumXLUQU0pSDgl77MyXBxdztDlFQ9RxUBRCUFSRYEOxHxEZFuX9m5CxUVMT0lpItbJS/7RkV6RO4Pogx04FhQ9rbQjq1kzpoJJHT/tLjIyM/ivrrOG3N96gfDLfFzC+jlgrSkgU9Gt7svaMjI3/wArGtUWmsMVL+SpbfUwv9kphVIFRJtLyXzmPIyJ+xQsySlpvKMHYbFRHwIB8om6dZEyaASAEyiB0JdyOm0ZGRE7X8PSEj2i7CyrdnSon4lzDUhAdJYP7Vd26At9B8IyMi5/2V6C0ijTOuf95vKrHhETXzCEz2JDJSQxwa038bn4xkZEZd/+/kY9K+nUShDkmys3/wDjT/8ApXxPWJmiDhT3+8p8gpFvDtHkZAPi5pryiTnnD9hNLCJPFEitaW5a0htmM1iG6NZoyMg8n+GCdi6eWFL5gCwDOHbmH8wHXjm1CdnxtZAa0exkTOoL2HqEh0FsKLfH+B8ILp7SEkWNRv4JDR7GRN6P6qqFkDblt5KiRqlH25v+NI8uQt4O8exkXeixepV7/eUonuQhwfEG8Fk//IOtRPciWggnuDd4yMiZ3BkUR/unuVg+BQ5HgTG4L1JN0+zkljh+S7dcxkZDnX9x9UuH3lMbihZ+R/cxJ1iQpEyoO0skPdiJbg+L3jyMjXLoseyo/wD5JHet+7JJHzilwIOlD3YlnuzKDfQfARkZE3/F/wAL+BSVEz0veoAq7mrJ6wyq2LfeqHkU48IyMh49f3TexJtiWtGRkZEM9v/Z"/>
          <p:cNvSpPr>
            <a:spLocks noChangeAspect="1" noChangeArrowheads="1"/>
          </p:cNvSpPr>
          <p:nvPr/>
        </p:nvSpPr>
        <p:spPr bwMode="auto">
          <a:xfrm>
            <a:off x="765175" y="-11049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8" name="Picture 12" descr="http://elgranzoo.es/wp-content/uploads/2011/04/rinoceront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66" y="548247"/>
            <a:ext cx="6058644" cy="45439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6279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LEÓN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0000" r="10000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437111"/>
            <a:ext cx="5486400" cy="290463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COCODRILO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sp>
        <p:nvSpPr>
          <p:cNvPr id="5" name="Picture Placeholder 2"/>
          <p:cNvSpPr txBox="1">
            <a:spLocks/>
          </p:cNvSpPr>
          <p:nvPr/>
        </p:nvSpPr>
        <p:spPr>
          <a:xfrm>
            <a:off x="1763688" y="620688"/>
            <a:ext cx="5486400" cy="4114800"/>
          </a:xfrm>
          <a:prstGeom prst="rect">
            <a:avLst/>
          </a:prstGeom>
        </p:spPr>
      </p:sp>
      <p:pic>
        <p:nvPicPr>
          <p:cNvPr id="1026" name="Picture 2" descr="https://i.ytimg.com/vi/8xPJ69wiRvw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334250" cy="4124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8856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MONO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923" b="1923"/>
          <a:stretch>
            <a:fillRect/>
          </a:stretch>
        </p:blipFill>
        <p:spPr bwMode="auto">
          <a:xfrm>
            <a:off x="1714480" y="494873"/>
            <a:ext cx="5643602" cy="42327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GATO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288" y="612775"/>
            <a:ext cx="5422918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SERPIENTE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222" r="3222"/>
          <a:stretch>
            <a:fillRect/>
          </a:stretch>
        </p:blipFill>
        <p:spPr bwMode="auto">
          <a:xfrm>
            <a:off x="1643041" y="428604"/>
            <a:ext cx="5731961" cy="4298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ZORRO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759" r="1759"/>
          <a:stretch>
            <a:fillRect/>
          </a:stretch>
        </p:blipFill>
        <p:spPr bwMode="auto">
          <a:xfrm>
            <a:off x="1475656" y="548680"/>
            <a:ext cx="6215084" cy="4584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LOBO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200" r="5200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OSO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5808" b="5808"/>
          <a:stretch>
            <a:fillRect/>
          </a:stretch>
        </p:blipFill>
        <p:spPr bwMode="auto">
          <a:xfrm>
            <a:off x="1571604" y="571480"/>
            <a:ext cx="5778522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CORZO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719" b="13719"/>
          <a:stretch>
            <a:fillRect/>
          </a:stretch>
        </p:blipFill>
        <p:spPr bwMode="auto">
          <a:xfrm>
            <a:off x="1763688" y="620688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RANA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62" b="1562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CARACOL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782" r="5782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077071"/>
            <a:ext cx="5486400" cy="650503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MARIPOSA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5122" name="Picture 2" descr="https://encrypted-tbn3.gstatic.com/images?q=tbn:ANd9GcTXDPPmtbIJcvBNLNwc3Ob0trLmFmpVClYL7zGlBMEuLjGMoR-YP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4069"/>
            <a:ext cx="6840760" cy="4549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3256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ARAÑA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MOSCA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5125" b="5125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CONEJO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0526" b="10526"/>
          <a:stretch>
            <a:fillRect/>
          </a:stretch>
        </p:blipFill>
        <p:spPr bwMode="auto">
          <a:xfrm>
            <a:off x="1835696" y="476672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MOSQUITO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4857" r="4857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ABEJA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288" y="612775"/>
            <a:ext cx="5780108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HORMIGA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PÁJARO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</a:t>
            </a:r>
            <a:r>
              <a:rPr lang="sl-SI" sz="3600" b="1" dirty="0" smtClean="0">
                <a:latin typeface="Berlin Sans FB Demi" panose="020E0802020502020306" pitchFamily="34" charset="0"/>
              </a:rPr>
              <a:t>LORO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078" b="21078"/>
          <a:stretch>
            <a:fillRect/>
          </a:stretch>
        </p:blipFill>
        <p:spPr bwMode="auto">
          <a:xfrm>
            <a:off x="1792288" y="612775"/>
            <a:ext cx="5280042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</a:t>
            </a:r>
            <a:r>
              <a:rPr lang="sl-SI" sz="3600" b="1" dirty="0" smtClean="0">
                <a:latin typeface="Berlin Sans FB Demi" panose="020E0802020502020306" pitchFamily="34" charset="0"/>
              </a:rPr>
              <a:t>HÁMSTER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9" b="1519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EL CONEJO DE INDIAS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besedila 5"/>
          <p:cNvSpPr>
            <a:spLocks noGrp="1"/>
          </p:cNvSpPr>
          <p:nvPr>
            <p:ph type="body" sz="half" idx="2"/>
          </p:nvPr>
        </p:nvSpPr>
        <p:spPr>
          <a:xfrm>
            <a:off x="1763688" y="5301208"/>
            <a:ext cx="5486400" cy="804862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latin typeface="Berlin Sans FB Demi" panose="020E0802020502020306" pitchFamily="34" charset="0"/>
              </a:rPr>
              <a:t>LA TORTUGA</a:t>
            </a:r>
            <a:endParaRPr lang="sl-SI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972" r="5972"/>
          <a:stretch>
            <a:fillRect/>
          </a:stretch>
        </p:blipFill>
        <p:spPr bwMode="auto"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ltan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</TotalTime>
  <Words>86</Words>
  <Application>Microsoft Office PowerPoint</Application>
  <PresentationFormat>On-screen Show (4:3)</PresentationFormat>
  <Paragraphs>42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Officeova tema</vt:lpstr>
      <vt:lpstr>LOS ANIMALES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ANIMALES</dc:title>
  <dc:creator>uporabnik</dc:creator>
  <cp:lastModifiedBy>benovita</cp:lastModifiedBy>
  <cp:revision>11</cp:revision>
  <dcterms:created xsi:type="dcterms:W3CDTF">2012-01-09T11:05:48Z</dcterms:created>
  <dcterms:modified xsi:type="dcterms:W3CDTF">2019-04-24T20:35:43Z</dcterms:modified>
</cp:coreProperties>
</file>