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56" r:id="rId2"/>
    <p:sldId id="263" r:id="rId3"/>
    <p:sldId id="257" r:id="rId4"/>
    <p:sldId id="258" r:id="rId5"/>
    <p:sldId id="260" r:id="rId6"/>
    <p:sldId id="259" r:id="rId7"/>
    <p:sldId id="265" r:id="rId8"/>
    <p:sldId id="264" r:id="rId9"/>
    <p:sldId id="266" r:id="rId10"/>
    <p:sldId id="267" r:id="rId11"/>
    <p:sldId id="262" r:id="rId12"/>
    <p:sldId id="268" r:id="rId13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83A92-E2E5-4865-A319-FCCBEF84FA36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0FA7A-EAF1-4FB1-94BD-F24BEF123F2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09233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0FA7A-EAF1-4FB1-94BD-F24BEF123F21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18391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0FA7A-EAF1-4FB1-94BD-F24BEF123F21}" type="slidenum">
              <a:rPr lang="sl-SI" smtClean="0"/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71351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154004A-11DD-4284-B575-33E2D8EC2A60}" type="datetimeFigureOut">
              <a:rPr lang="sl-SI" smtClean="0"/>
              <a:t>15.4.2012</a:t>
            </a:fld>
            <a:endParaRPr lang="sl-SI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703C63-B0A6-4A11-9621-378EB35B2BA1}" type="slidenum">
              <a:rPr lang="sl-SI" smtClean="0"/>
              <a:t>‹#›</a:t>
            </a:fld>
            <a:endParaRPr lang="sl-SI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ro.zrsss.si/projekti/morje/kviza.ht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137520"/>
          </a:xfrm>
        </p:spPr>
        <p:txBody>
          <a:bodyPr>
            <a:noAutofit/>
          </a:bodyPr>
          <a:lstStyle/>
          <a:p>
            <a:pPr algn="ctr"/>
            <a:r>
              <a:rPr lang="sl-SI" sz="9600" dirty="0" smtClean="0"/>
              <a:t>MORSKE</a:t>
            </a:r>
            <a:r>
              <a:rPr lang="sl-SI" sz="9600" b="1" dirty="0" smtClean="0"/>
              <a:t> </a:t>
            </a:r>
            <a:br>
              <a:rPr lang="sl-SI" sz="9600" b="1" dirty="0" smtClean="0"/>
            </a:br>
            <a:r>
              <a:rPr lang="sl-SI" sz="9600" b="1" dirty="0" smtClean="0"/>
              <a:t>ALGE</a:t>
            </a:r>
            <a:endParaRPr lang="sl-SI" sz="9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4293096"/>
            <a:ext cx="7854696" cy="2088232"/>
          </a:xfrm>
        </p:spPr>
        <p:txBody>
          <a:bodyPr>
            <a:normAutofit fontScale="32500" lnSpcReduction="20000"/>
          </a:bodyPr>
          <a:lstStyle/>
          <a:p>
            <a:pPr algn="ctr"/>
            <a:endParaRPr lang="sl-SI" sz="7200" b="1" dirty="0" smtClean="0">
              <a:solidFill>
                <a:schemeClr val="tx1"/>
              </a:solidFill>
            </a:endParaRPr>
          </a:p>
          <a:p>
            <a:pPr algn="ctr"/>
            <a:endParaRPr lang="sl-SI" sz="72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sl-SI" sz="7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Gašper Stritih </a:t>
            </a:r>
            <a:r>
              <a:rPr lang="sl-SI" sz="7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sl-SI" sz="7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Aleš Kutin Skočir</a:t>
            </a:r>
          </a:p>
          <a:p>
            <a:pPr algn="ctr"/>
            <a:r>
              <a:rPr lang="sl-SI" sz="7200" b="1" dirty="0" smtClean="0">
                <a:latin typeface="Arial" pitchFamily="34" charset="0"/>
                <a:cs typeface="Arial" pitchFamily="34" charset="0"/>
              </a:rPr>
              <a:t>5. b, OŠ Bistrica</a:t>
            </a:r>
          </a:p>
          <a:p>
            <a:pPr algn="ctr"/>
            <a:r>
              <a:rPr lang="sl-SI" sz="7200" b="1" dirty="0" smtClean="0">
                <a:latin typeface="Arial" pitchFamily="34" charset="0"/>
                <a:cs typeface="Arial" pitchFamily="34" charset="0"/>
              </a:rPr>
              <a:t>April 2012</a:t>
            </a:r>
            <a:endParaRPr lang="sl-SI" sz="7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42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latin typeface="Arial" pitchFamily="34" charset="0"/>
                <a:cs typeface="Arial" pitchFamily="34" charset="0"/>
              </a:rPr>
              <a:t>DELI MORSKIH ALG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l-SI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l-SI" dirty="0" smtClean="0">
                <a:latin typeface="Arial" pitchFamily="34" charset="0"/>
                <a:cs typeface="Arial" pitchFamily="34" charset="0"/>
              </a:rPr>
              <a:t>NIMAJO PRAVE:</a:t>
            </a:r>
          </a:p>
          <a:p>
            <a:pPr lvl="1">
              <a:buFont typeface="Arial" pitchFamily="34" charset="0"/>
              <a:buChar char="•"/>
            </a:pPr>
            <a:r>
              <a:rPr lang="sl-SI" dirty="0" smtClean="0">
                <a:latin typeface="Arial" pitchFamily="34" charset="0"/>
                <a:cs typeface="Arial" pitchFamily="34" charset="0"/>
              </a:rPr>
              <a:t>KORENIKE</a:t>
            </a:r>
          </a:p>
          <a:p>
            <a:pPr lvl="1">
              <a:buFont typeface="Arial" pitchFamily="34" charset="0"/>
              <a:buChar char="•"/>
            </a:pPr>
            <a:r>
              <a:rPr lang="sl-SI" dirty="0" smtClean="0">
                <a:latin typeface="Arial" pitchFamily="34" charset="0"/>
                <a:cs typeface="Arial" pitchFamily="34" charset="0"/>
              </a:rPr>
              <a:t>KORENIN</a:t>
            </a:r>
          </a:p>
          <a:p>
            <a:pPr lvl="1">
              <a:buFont typeface="Arial" pitchFamily="34" charset="0"/>
              <a:buChar char="•"/>
            </a:pPr>
            <a:r>
              <a:rPr lang="sl-SI" dirty="0" smtClean="0">
                <a:latin typeface="Arial" pitchFamily="34" charset="0"/>
                <a:cs typeface="Arial" pitchFamily="34" charset="0"/>
              </a:rPr>
              <a:t>LISTOV</a:t>
            </a:r>
          </a:p>
          <a:p>
            <a:pPr lvl="1">
              <a:buFont typeface="Arial" pitchFamily="34" charset="0"/>
              <a:buChar char="•"/>
            </a:pPr>
            <a:r>
              <a:rPr lang="sl-SI" dirty="0" smtClean="0">
                <a:latin typeface="Arial" pitchFamily="34" charset="0"/>
                <a:cs typeface="Arial" pitchFamily="34" charset="0"/>
              </a:rPr>
              <a:t>CVETOV</a:t>
            </a:r>
          </a:p>
          <a:p>
            <a:pPr lvl="1">
              <a:buFont typeface="Arial" pitchFamily="34" charset="0"/>
              <a:buChar char="•"/>
            </a:pPr>
            <a:endParaRPr lang="sl-SI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l-SI" dirty="0" smtClean="0">
                <a:latin typeface="Arial" pitchFamily="34" charset="0"/>
                <a:cs typeface="Arial" pitchFamily="34" charset="0"/>
              </a:rPr>
              <a:t>IMAJO</a:t>
            </a:r>
          </a:p>
          <a:p>
            <a:pPr lvl="1">
              <a:buFont typeface="Arial" pitchFamily="34" charset="0"/>
              <a:buChar char="•"/>
            </a:pPr>
            <a:r>
              <a:rPr lang="sl-SI" dirty="0" smtClean="0">
                <a:latin typeface="Arial" pitchFamily="34" charset="0"/>
                <a:cs typeface="Arial" pitchFamily="34" charset="0"/>
              </a:rPr>
              <a:t>TELO - STELJKA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3068960"/>
            <a:ext cx="4000419" cy="282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657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Autofit/>
          </a:bodyPr>
          <a:lstStyle/>
          <a:p>
            <a:r>
              <a:rPr lang="sl-SI" dirty="0" smtClean="0">
                <a:latin typeface="Arial" pitchFamily="34" charset="0"/>
                <a:cs typeface="Arial" pitchFamily="34" charset="0"/>
              </a:rPr>
              <a:t>VRSTE ALG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endParaRPr lang="sl-SI" sz="3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l-SI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ZELENE ALGE</a:t>
            </a:r>
            <a:endParaRPr lang="sl-SI" sz="3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l-SI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l-SI" sz="36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RJAVE ALGE</a:t>
            </a:r>
            <a:endParaRPr lang="sl-SI" sz="36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l-SI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l-SI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RDEČE ALGE</a:t>
            </a:r>
            <a:endParaRPr lang="sl-SI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93192" lvl="1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   </a:t>
            </a:r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4953000" cy="189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460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ZELENE ALGE</a:t>
            </a:r>
            <a:endParaRPr lang="sl-SI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l-SI" dirty="0" smtClean="0">
              <a:latin typeface="Arial" pitchFamily="34" charset="0"/>
              <a:cs typeface="Arial" pitchFamily="34" charset="0"/>
            </a:endParaRP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ZELENO BARVILO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NAJVEČJE </a:t>
            </a:r>
            <a:r>
              <a:rPr lang="sl-SI" sz="2000" dirty="0">
                <a:latin typeface="Arial" pitchFamily="34" charset="0"/>
                <a:cs typeface="Arial" pitchFamily="34" charset="0"/>
              </a:rPr>
              <a:t>PROIZVAJALKE KISIKA</a:t>
            </a:r>
          </a:p>
          <a:p>
            <a:r>
              <a:rPr lang="sl-SI" sz="2000" dirty="0">
                <a:latin typeface="Arial" pitchFamily="34" charset="0"/>
                <a:cs typeface="Arial" pitchFamily="34" charset="0"/>
              </a:rPr>
              <a:t>MORSKA SOLATA, MORSKO </a:t>
            </a:r>
            <a:r>
              <a:rPr lang="sl-SI" sz="2000" dirty="0" smtClean="0">
                <a:latin typeface="Arial" pitchFamily="34" charset="0"/>
                <a:cs typeface="Arial" pitchFamily="34" charset="0"/>
              </a:rPr>
              <a:t>ČREVO</a:t>
            </a:r>
            <a:r>
              <a:rPr lang="sl-SI" sz="2000" dirty="0" smtClean="0">
                <a:latin typeface="Arial" pitchFamily="34" charset="0"/>
                <a:cs typeface="Arial" pitchFamily="34" charset="0"/>
              </a:rPr>
              <a:t>                                                   </a:t>
            </a:r>
            <a:endParaRPr lang="sl-SI" sz="2000" dirty="0" smtClean="0">
              <a:latin typeface="Arial" pitchFamily="34" charset="0"/>
              <a:cs typeface="Arial" pitchFamily="34" charset="0"/>
            </a:endParaRPr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  <a:p>
            <a:endParaRPr lang="sl-SI" dirty="0"/>
          </a:p>
          <a:p>
            <a:endParaRPr lang="sl-SI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92" y="3782096"/>
            <a:ext cx="3695193" cy="2466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534" y="3782096"/>
            <a:ext cx="3515606" cy="2466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418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RJAVE ALGE</a:t>
            </a:r>
            <a:endParaRPr lang="sl-SI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l-SI" dirty="0" smtClean="0"/>
          </a:p>
          <a:p>
            <a:r>
              <a:rPr lang="sl-SI" sz="2000" dirty="0">
                <a:latin typeface="Arial" pitchFamily="34" charset="0"/>
                <a:cs typeface="Arial" pitchFamily="34" charset="0"/>
              </a:rPr>
              <a:t>RJAVO BARVILO</a:t>
            </a:r>
          </a:p>
          <a:p>
            <a:r>
              <a:rPr lang="sl-SI" sz="2000" dirty="0">
                <a:latin typeface="Arial" pitchFamily="34" charset="0"/>
                <a:cs typeface="Arial" pitchFamily="34" charset="0"/>
              </a:rPr>
              <a:t>OBALNI PAS MORSKO DNO 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JADRANSKI BRAČIČ</a:t>
            </a:r>
            <a:endParaRPr lang="sl-SI" sz="2000" dirty="0">
              <a:latin typeface="Arial" pitchFamily="34" charset="0"/>
              <a:cs typeface="Arial" pitchFamily="34" charset="0"/>
            </a:endParaRPr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/>
          </a:p>
          <a:p>
            <a:endParaRPr lang="sl-SI" dirty="0"/>
          </a:p>
          <a:p>
            <a:endParaRPr lang="sl-SI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04781"/>
            <a:ext cx="3699422" cy="2774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872" y="3809921"/>
            <a:ext cx="4164552" cy="2769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678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RDEČE ALGE</a:t>
            </a:r>
            <a:endParaRPr lang="sl-SI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RDEČE BARVILO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NAJPOGOSTEJŠE</a:t>
            </a:r>
            <a:r>
              <a:rPr lang="sl-SI" sz="2000" dirty="0">
                <a:latin typeface="Arial" pitchFamily="34" charset="0"/>
                <a:cs typeface="Arial" pitchFamily="34" charset="0"/>
              </a:rPr>
              <a:t>, NAJLAŽJE PREPOZNAVNE </a:t>
            </a:r>
            <a:endParaRPr lang="sl-SI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LAHKO </a:t>
            </a:r>
            <a:r>
              <a:rPr lang="sl-SI" sz="2000" dirty="0">
                <a:latin typeface="Arial" pitchFamily="34" charset="0"/>
                <a:cs typeface="Arial" pitchFamily="34" charset="0"/>
              </a:rPr>
              <a:t>ŽIVIJO V VEČJIH GLOBINAH</a:t>
            </a:r>
          </a:p>
          <a:p>
            <a:endParaRPr lang="sl-SI" dirty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84748"/>
            <a:ext cx="3528392" cy="2764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19" y="3684748"/>
            <a:ext cx="1927717" cy="2764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136" y="3684748"/>
            <a:ext cx="3159968" cy="2764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897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latin typeface="Arial" pitchFamily="34" charset="0"/>
                <a:cs typeface="Arial" pitchFamily="34" charset="0"/>
              </a:rPr>
              <a:t>ALGE – BIBAVIČNI PAS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 smtClean="0">
              <a:latin typeface="Arial" pitchFamily="34" charset="0"/>
              <a:cs typeface="Arial" pitchFamily="34" charset="0"/>
            </a:endParaRP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PLIMA  - OSEKA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PRILAGODITEV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SLUZASTA PREVLEKA</a:t>
            </a:r>
          </a:p>
          <a:p>
            <a:pPr marL="0" indent="0">
              <a:buNone/>
            </a:pPr>
            <a:endParaRPr lang="sl-SI" dirty="0"/>
          </a:p>
          <a:p>
            <a:endParaRPr lang="sl-SI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1048"/>
            <a:ext cx="3312368" cy="232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865228"/>
            <a:ext cx="3096344" cy="2322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396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latin typeface="Arial" pitchFamily="34" charset="0"/>
                <a:cs typeface="Arial" pitchFamily="34" charset="0"/>
              </a:rPr>
              <a:t>VELIKOST, OBLIKA ALG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l-SI" sz="2000" dirty="0" smtClean="0"/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MAJHNE ALGE – LEBDIJO V VODI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VEČJE ALGE PRITRJENE NA PODLAGO</a:t>
            </a:r>
          </a:p>
          <a:p>
            <a:r>
              <a:rPr lang="sl-SI" sz="2000" dirty="0">
                <a:latin typeface="Arial" pitchFamily="34" charset="0"/>
                <a:cs typeface="Arial" pitchFamily="34" charset="0"/>
              </a:rPr>
              <a:t>FOTOSINTEZA </a:t>
            </a:r>
            <a:r>
              <a:rPr lang="sl-SI" sz="2000" dirty="0" smtClean="0">
                <a:latin typeface="Arial" pitchFamily="34" charset="0"/>
                <a:cs typeface="Arial" pitchFamily="34" charset="0"/>
              </a:rPr>
              <a:t>– PROIZVAJALKE</a:t>
            </a:r>
            <a:endParaRPr lang="sl-SI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27" y="4221089"/>
            <a:ext cx="2326567" cy="2006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447" y="4221089"/>
            <a:ext cx="2639994" cy="2006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127" y="4221088"/>
            <a:ext cx="2954319" cy="2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459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latin typeface="Arial" pitchFamily="34" charset="0"/>
                <a:cs typeface="Arial" pitchFamily="34" charset="0"/>
              </a:rPr>
              <a:t>UPORABA ALG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l-SI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PREHRANA – ŽIVALI, LJUDJE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MEDICINA, ZDRAVSTVO </a:t>
            </a:r>
          </a:p>
          <a:p>
            <a:r>
              <a:rPr lang="sl-SI" sz="2000" dirty="0" smtClean="0">
                <a:latin typeface="Arial" pitchFamily="34" charset="0"/>
                <a:cs typeface="Arial" pitchFamily="34" charset="0"/>
              </a:rPr>
              <a:t>KOZMETIKA</a:t>
            </a:r>
            <a:endParaRPr lang="sl-SI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26632"/>
            <a:ext cx="2016224" cy="2688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926632"/>
            <a:ext cx="3975293" cy="266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812" y="2762508"/>
            <a:ext cx="2555776" cy="383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89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latin typeface="Arial" pitchFamily="34" charset="0"/>
                <a:cs typeface="Arial" pitchFamily="34" charset="0"/>
              </a:rPr>
              <a:t>CVETENJE MORJA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168" y="2276872"/>
            <a:ext cx="8229600" cy="3024336"/>
          </a:xfrm>
        </p:spPr>
        <p:txBody>
          <a:bodyPr/>
          <a:lstStyle/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268" y="3001453"/>
            <a:ext cx="2686050" cy="1675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01453"/>
            <a:ext cx="2552700" cy="1675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318" y="3001452"/>
            <a:ext cx="2619375" cy="1675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2943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sz="7200" dirty="0" smtClean="0"/>
              <a:t> </a:t>
            </a:r>
            <a:r>
              <a:rPr lang="sl-SI" dirty="0" smtClean="0">
                <a:latin typeface="Arial" pitchFamily="34" charset="0"/>
                <a:cs typeface="Arial" pitchFamily="34" charset="0"/>
              </a:rPr>
              <a:t>KVIZ O MORSKIH ALGAH</a:t>
            </a:r>
            <a:endParaRPr lang="sl-SI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sl-SI" dirty="0" smtClean="0">
              <a:hlinkClick r:id="rId2"/>
            </a:endParaRPr>
          </a:p>
          <a:p>
            <a:pPr algn="ctr"/>
            <a:endParaRPr lang="sl-SI" dirty="0">
              <a:hlinkClick r:id="rId2"/>
            </a:endParaRPr>
          </a:p>
          <a:p>
            <a:pPr algn="ctr"/>
            <a:endParaRPr lang="sl-SI" dirty="0" smtClean="0">
              <a:hlinkClick r:id="rId2"/>
            </a:endParaRPr>
          </a:p>
          <a:p>
            <a:pPr algn="ctr"/>
            <a:endParaRPr lang="sl-SI" dirty="0" smtClean="0">
              <a:hlinkClick r:id="rId2"/>
            </a:endParaRPr>
          </a:p>
          <a:p>
            <a:pPr algn="ctr"/>
            <a:endParaRPr lang="sl-SI" dirty="0" smtClean="0">
              <a:solidFill>
                <a:srgbClr val="FFC000"/>
              </a:solidFill>
              <a:hlinkClick r:id="rId2"/>
            </a:endParaRPr>
          </a:p>
          <a:p>
            <a:pPr algn="ctr"/>
            <a:endParaRPr lang="sl-SI" dirty="0">
              <a:hlinkClick r:id="rId2"/>
            </a:endParaRPr>
          </a:p>
          <a:p>
            <a:pPr algn="ctr"/>
            <a:endParaRPr lang="sl-SI" dirty="0" smtClean="0">
              <a:hlinkClick r:id="rId2"/>
            </a:endParaRPr>
          </a:p>
          <a:p>
            <a:pPr algn="ctr"/>
            <a:r>
              <a:rPr lang="sl-SI" dirty="0" smtClean="0">
                <a:solidFill>
                  <a:schemeClr val="accent3">
                    <a:lumMod val="50000"/>
                  </a:schemeClr>
                </a:solidFill>
                <a:hlinkClick r:id="rId2"/>
              </a:rPr>
              <a:t>http</a:t>
            </a:r>
            <a:r>
              <a:rPr lang="sl-SI" dirty="0">
                <a:solidFill>
                  <a:schemeClr val="accent3">
                    <a:lumMod val="50000"/>
                  </a:schemeClr>
                </a:solidFill>
                <a:hlinkClick r:id="rId2"/>
              </a:rPr>
              <a:t>://ro.zrsss.si/projekti/morje/kviza.htm</a:t>
            </a:r>
            <a:endParaRPr lang="sl-SI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2228850"/>
            <a:ext cx="3714750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829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pPr marL="0" indent="0" algn="ctr">
              <a:buNone/>
            </a:pPr>
            <a:r>
              <a:rPr lang="sl-SI" sz="6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HVALA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20888"/>
            <a:ext cx="5400600" cy="352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48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423</TotalTime>
  <Words>128</Words>
  <Application>Microsoft Office PowerPoint</Application>
  <PresentationFormat>On-screen Show (4:3)</PresentationFormat>
  <Paragraphs>85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Flow</vt:lpstr>
      <vt:lpstr>MORSKE  ALGE</vt:lpstr>
      <vt:lpstr>DELI MORSKIH ALG</vt:lpstr>
      <vt:lpstr>VRSTE ALG</vt:lpstr>
      <vt:lpstr>ZELENE ALGE</vt:lpstr>
      <vt:lpstr>RJAVE ALGE</vt:lpstr>
      <vt:lpstr>RDEČE ALGE</vt:lpstr>
      <vt:lpstr>ALGE – BIBAVIČNI PAS</vt:lpstr>
      <vt:lpstr>VELIKOST, OBLIKA ALG</vt:lpstr>
      <vt:lpstr>UPORABA ALG</vt:lpstr>
      <vt:lpstr>CVETENJE MORJA</vt:lpstr>
      <vt:lpstr> KVIZ O MORSKIH ALGAH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ALGE</dc:title>
  <dc:creator>Uroš Stritih</dc:creator>
  <cp:lastModifiedBy>Uroš Stritih</cp:lastModifiedBy>
  <cp:revision>27</cp:revision>
  <dcterms:created xsi:type="dcterms:W3CDTF">2012-04-12T13:40:04Z</dcterms:created>
  <dcterms:modified xsi:type="dcterms:W3CDTF">2012-04-15T11:14:34Z</dcterms:modified>
</cp:coreProperties>
</file>