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Uredite slog podnaslova matrice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96DE6-60D6-4F01-B304-F0F639F91566}" type="datetimeFigureOut">
              <a:rPr lang="sl-SI" smtClean="0"/>
              <a:t>11.4.2012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03F76-93DA-44E1-8502-B36E5E660673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96DE6-60D6-4F01-B304-F0F639F91566}" type="datetimeFigureOut">
              <a:rPr lang="sl-SI" smtClean="0"/>
              <a:t>11.4.2012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03F76-93DA-44E1-8502-B36E5E66067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96DE6-60D6-4F01-B304-F0F639F91566}" type="datetimeFigureOut">
              <a:rPr lang="sl-SI" smtClean="0"/>
              <a:t>11.4.2012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03F76-93DA-44E1-8502-B36E5E66067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96DE6-60D6-4F01-B304-F0F639F91566}" type="datetimeFigureOut">
              <a:rPr lang="sl-SI" smtClean="0"/>
              <a:t>11.4.2012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03F76-93DA-44E1-8502-B36E5E66067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96DE6-60D6-4F01-B304-F0F639F91566}" type="datetimeFigureOut">
              <a:rPr lang="sl-SI" smtClean="0"/>
              <a:t>11.4.2012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03F76-93DA-44E1-8502-B36E5E660673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96DE6-60D6-4F01-B304-F0F639F91566}" type="datetimeFigureOut">
              <a:rPr lang="sl-SI" smtClean="0"/>
              <a:t>11.4.2012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03F76-93DA-44E1-8502-B36E5E66067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96DE6-60D6-4F01-B304-F0F639F91566}" type="datetimeFigureOut">
              <a:rPr lang="sl-SI" smtClean="0"/>
              <a:t>11.4.2012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03F76-93DA-44E1-8502-B36E5E66067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96DE6-60D6-4F01-B304-F0F639F91566}" type="datetimeFigureOut">
              <a:rPr lang="sl-SI" smtClean="0"/>
              <a:t>11.4.2012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03F76-93DA-44E1-8502-B36E5E66067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96DE6-60D6-4F01-B304-F0F639F91566}" type="datetimeFigureOut">
              <a:rPr lang="sl-SI" smtClean="0"/>
              <a:t>11.4.2012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03F76-93DA-44E1-8502-B36E5E66067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96DE6-60D6-4F01-B304-F0F639F91566}" type="datetimeFigureOut">
              <a:rPr lang="sl-SI" smtClean="0"/>
              <a:t>11.4.2012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03F76-93DA-44E1-8502-B36E5E66067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96DE6-60D6-4F01-B304-F0F639F91566}" type="datetimeFigureOut">
              <a:rPr lang="sl-SI" smtClean="0"/>
              <a:t>11.4.2012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9A03F76-93DA-44E1-8502-B36E5E660673}" type="slidenum">
              <a:rPr lang="sl-SI" smtClean="0"/>
              <a:t>‹#›</a:t>
            </a:fld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Uredite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1996DE6-60D6-4F01-B304-F0F639F91566}" type="datetimeFigureOut">
              <a:rPr lang="sl-SI" smtClean="0"/>
              <a:t>11.4.2012</a:t>
            </a:fld>
            <a:endParaRPr lang="sl-S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9A03F76-93DA-44E1-8502-B36E5E660673}" type="slidenum">
              <a:rPr lang="sl-SI" smtClean="0"/>
              <a:t>‹#›</a:t>
            </a:fld>
            <a:endParaRPr lang="sl-SI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772400" cy="1215574"/>
          </a:xfrm>
        </p:spPr>
        <p:txBody>
          <a:bodyPr>
            <a:normAutofit/>
          </a:bodyPr>
          <a:lstStyle/>
          <a:p>
            <a:pPr algn="l"/>
            <a:r>
              <a:rPr lang="sl-SI" sz="7200" dirty="0" smtClean="0"/>
              <a:t>BELI MORSKI PES</a:t>
            </a:r>
            <a:endParaRPr lang="sl-SI" sz="72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539552" y="1988840"/>
            <a:ext cx="7854696" cy="4608512"/>
          </a:xfrm>
        </p:spPr>
        <p:txBody>
          <a:bodyPr/>
          <a:lstStyle/>
          <a:p>
            <a:pPr algn="ctr"/>
            <a:r>
              <a:rPr lang="sl-SI" sz="2800" b="1" dirty="0" smtClean="0">
                <a:solidFill>
                  <a:schemeClr val="bg2">
                    <a:lumMod val="50000"/>
                  </a:schemeClr>
                </a:solidFill>
              </a:rPr>
              <a:t>MORSKA ŽIVAL</a:t>
            </a:r>
          </a:p>
          <a:p>
            <a:pPr algn="ctr"/>
            <a:endParaRPr lang="sl-SI" dirty="0" smtClean="0"/>
          </a:p>
          <a:p>
            <a:pPr algn="ctr"/>
            <a:endParaRPr lang="sl-SI" dirty="0"/>
          </a:p>
          <a:p>
            <a:pPr algn="ctr"/>
            <a:endParaRPr lang="sl-SI" dirty="0" smtClean="0"/>
          </a:p>
          <a:p>
            <a:pPr algn="ctr"/>
            <a:endParaRPr lang="sl-SI" dirty="0"/>
          </a:p>
          <a:p>
            <a:pPr algn="ctr"/>
            <a:endParaRPr lang="sl-SI" dirty="0" smtClean="0"/>
          </a:p>
          <a:p>
            <a:pPr algn="ctr"/>
            <a:endParaRPr lang="sl-SI" dirty="0" smtClean="0"/>
          </a:p>
          <a:p>
            <a:pPr algn="ctr"/>
            <a:endParaRPr lang="sl-SI" dirty="0"/>
          </a:p>
          <a:p>
            <a:pPr algn="l"/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Neža Perko in Sara </a:t>
            </a:r>
            <a:r>
              <a:rPr lang="sl-SI" dirty="0" err="1" smtClean="0">
                <a:solidFill>
                  <a:schemeClr val="bg2">
                    <a:lumMod val="50000"/>
                  </a:schemeClr>
                </a:solidFill>
              </a:rPr>
              <a:t>Biščevič</a:t>
            </a:r>
            <a:endParaRPr lang="sl-SI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026" name="Picture 2" descr="http://slo-kronika.si/wp-content/uploads/2011/10/great-white-shark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492896"/>
            <a:ext cx="4985862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5618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ŽIVLJENJSKI PROSTOR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Odprte in obalne vode (temp. med 12 in 30°C)</a:t>
            </a:r>
          </a:p>
          <a:p>
            <a:r>
              <a:rPr lang="sl-SI" sz="2400" dirty="0" smtClean="0"/>
              <a:t>J obala Avstralije, J Afrika, Kalifornija, </a:t>
            </a:r>
            <a:r>
              <a:rPr lang="sl-SI" sz="2400" dirty="0" err="1"/>
              <a:t>G</a:t>
            </a:r>
            <a:r>
              <a:rPr lang="sl-SI" sz="2400" dirty="0" err="1" smtClean="0"/>
              <a:t>uadelope</a:t>
            </a:r>
            <a:r>
              <a:rPr lang="sl-SI" sz="2400" dirty="0" smtClean="0"/>
              <a:t>, v Sredozemskem in Jadranskem morju</a:t>
            </a:r>
          </a:p>
          <a:p>
            <a:r>
              <a:rPr lang="sl-SI" sz="2400" dirty="0" smtClean="0"/>
              <a:t>Opazili so jih do globine 1280 m, </a:t>
            </a:r>
            <a:r>
              <a:rPr lang="sl-SI" sz="2400" dirty="0" err="1" smtClean="0"/>
              <a:t>ponavadi</a:t>
            </a:r>
            <a:r>
              <a:rPr lang="sl-SI" sz="2400" dirty="0" smtClean="0"/>
              <a:t> se gibljejo blizu površine</a:t>
            </a:r>
            <a:endParaRPr lang="sl-SI" sz="2400" dirty="0"/>
          </a:p>
        </p:txBody>
      </p:sp>
      <p:pic>
        <p:nvPicPr>
          <p:cNvPr id="2050" name="Picture 2" descr="http://www.sukosan.hr/images/original/marina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200269"/>
            <a:ext cx="3744416" cy="2472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163702"/>
            <a:ext cx="3528392" cy="2530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4006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IZGLED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33880"/>
          </a:xfrm>
        </p:spPr>
        <p:txBody>
          <a:bodyPr/>
          <a:lstStyle/>
          <a:p>
            <a:r>
              <a:rPr lang="sl-SI" dirty="0" smtClean="0"/>
              <a:t>Koničast gobec </a:t>
            </a:r>
          </a:p>
          <a:p>
            <a:r>
              <a:rPr lang="sl-SI" dirty="0" smtClean="0"/>
              <a:t>Bledo do temno sive barve, spodaj pa je bel</a:t>
            </a:r>
          </a:p>
          <a:p>
            <a:r>
              <a:rPr lang="sl-SI" dirty="0" smtClean="0"/>
              <a:t>Trikotni nazobčani zobje</a:t>
            </a:r>
            <a:endParaRPr lang="sl-SI" dirty="0"/>
          </a:p>
        </p:txBody>
      </p:sp>
      <p:pic>
        <p:nvPicPr>
          <p:cNvPr id="3074" name="Picture 2" descr="http://3.bp.blogspot.com/-BXvj7SZsZ1Q/TngB0Uxx3hI/AAAAAAAAAQM/kj7f8qMiuT4/s1600/large_bullshar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501007"/>
            <a:ext cx="4314825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junior.si/images/uploads/vsebina/morskip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1870" y="3501007"/>
            <a:ext cx="3045056" cy="3045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6585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VELIKOST IN TEŽA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Povprečna velikost 4 – 4,8 m </a:t>
            </a:r>
          </a:p>
          <a:p>
            <a:r>
              <a:rPr lang="sl-SI" dirty="0" smtClean="0"/>
              <a:t>Teža 680 – 1100 kg </a:t>
            </a:r>
            <a:endParaRPr lang="sl-SI" dirty="0">
              <a:sym typeface="Wingdings" pitchFamily="2" charset="2"/>
            </a:endParaRPr>
          </a:p>
          <a:p>
            <a:r>
              <a:rPr lang="sl-SI" dirty="0" smtClean="0">
                <a:sym typeface="Wingdings" pitchFamily="2" charset="2"/>
              </a:rPr>
              <a:t>Posebnosti: samica je po navadi večja od samca</a:t>
            </a:r>
          </a:p>
          <a:p>
            <a:r>
              <a:rPr lang="sl-SI" dirty="0" smtClean="0">
                <a:sym typeface="Wingdings" pitchFamily="2" charset="2"/>
              </a:rPr>
              <a:t>Največji: 7,5 in 10 m</a:t>
            </a:r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  <p:pic>
        <p:nvPicPr>
          <p:cNvPr id="4098" name="Picture 2" descr="http://www.radiokrka.com/Portals/093123_164726_morski_pesh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717032"/>
            <a:ext cx="4381500" cy="2964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971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PREHRANA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Ribe, manjši morski psi, želve, delfini, trupla kitov, plavutonožci</a:t>
            </a:r>
          </a:p>
          <a:p>
            <a:r>
              <a:rPr lang="sl-SI" dirty="0" smtClean="0"/>
              <a:t>Pogosto pojejo stvari, ki jih ne morejo prebaviti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5122" name="Picture 2" descr="http://www.pula-online.com/images/articles/pag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3501008"/>
            <a:ext cx="3696345" cy="2971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www.najnaj.si/slike/data/media/25/delfin_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487719"/>
            <a:ext cx="3581145" cy="321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6691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NAPADI MORSKIH PSOV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Občasno napadejo človeka, običajno to ni njihov plen</a:t>
            </a:r>
          </a:p>
          <a:p>
            <a:r>
              <a:rPr lang="sl-SI" dirty="0" smtClean="0"/>
              <a:t>V Sredozemlju je bilo v zadnjih 2 stoletjih potrjenih 31 napadov, od tega zelo malo smrtnih</a:t>
            </a:r>
            <a:endParaRPr lang="sl-SI" dirty="0"/>
          </a:p>
        </p:txBody>
      </p:sp>
      <p:pic>
        <p:nvPicPr>
          <p:cNvPr id="6146" name="Picture 2" descr="http://www.h2oteam.com/data/Podvodni_lov/Zgodbice/.rzgodbice_Noga_Split2.large-500x3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80" y="3717031"/>
            <a:ext cx="4381820" cy="2923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static.slo-tech.com/4558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1512" y="3717031"/>
            <a:ext cx="3966137" cy="2974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3045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HVALA ZA VAŠO POZORNOST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l-SI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791565"/>
            <a:ext cx="4824536" cy="5094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5389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tek">
  <a:themeElements>
    <a:clrScheme name="Pote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ote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ote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</TotalTime>
  <Words>155</Words>
  <Application>Microsoft Office PowerPoint</Application>
  <PresentationFormat>Diaprojekcija na zaslonu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8" baseType="lpstr">
      <vt:lpstr>Potek</vt:lpstr>
      <vt:lpstr>BELI MORSKI PES</vt:lpstr>
      <vt:lpstr>ŽIVLJENJSKI PROSTOR</vt:lpstr>
      <vt:lpstr>IZGLED</vt:lpstr>
      <vt:lpstr>VELIKOST IN TEŽA</vt:lpstr>
      <vt:lpstr>PREHRANA</vt:lpstr>
      <vt:lpstr>NAPADI MORSKIH PSOV</vt:lpstr>
      <vt:lpstr>HVALA ZA VAŠO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BELI MORSKI PES</dc:title>
  <dc:creator>Nejc</dc:creator>
  <cp:lastModifiedBy>Nejc</cp:lastModifiedBy>
  <cp:revision>5</cp:revision>
  <dcterms:created xsi:type="dcterms:W3CDTF">2012-04-11T14:33:55Z</dcterms:created>
  <dcterms:modified xsi:type="dcterms:W3CDTF">2012-04-11T15:21:55Z</dcterms:modified>
</cp:coreProperties>
</file>