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1" r:id="rId3"/>
    <p:sldId id="264" r:id="rId4"/>
    <p:sldId id="266" r:id="rId5"/>
    <p:sldId id="267" r:id="rId6"/>
    <p:sldId id="268" r:id="rId7"/>
    <p:sldId id="272" r:id="rId8"/>
    <p:sldId id="270" r:id="rId9"/>
    <p:sldId id="273" r:id="rId10"/>
    <p:sldId id="275" r:id="rId11"/>
    <p:sldId id="277" r:id="rId12"/>
    <p:sldId id="281" r:id="rId13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C36FC-D669-4F85-890D-0C3D961BA2B6}" type="datetimeFigureOut">
              <a:rPr lang="sl-SI" smtClean="0"/>
              <a:t>15.5.2012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CAD1-DF60-41E7-90A2-439ACE6A147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C36FC-D669-4F85-890D-0C3D961BA2B6}" type="datetimeFigureOut">
              <a:rPr lang="sl-SI" smtClean="0"/>
              <a:t>15.5.2012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CAD1-DF60-41E7-90A2-439ACE6A147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C36FC-D669-4F85-890D-0C3D961BA2B6}" type="datetimeFigureOut">
              <a:rPr lang="sl-SI" smtClean="0"/>
              <a:t>15.5.2012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CAD1-DF60-41E7-90A2-439ACE6A147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C36FC-D669-4F85-890D-0C3D961BA2B6}" type="datetimeFigureOut">
              <a:rPr lang="sl-SI" smtClean="0"/>
              <a:t>15.5.2012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CAD1-DF60-41E7-90A2-439ACE6A147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C36FC-D669-4F85-890D-0C3D961BA2B6}" type="datetimeFigureOut">
              <a:rPr lang="sl-SI" smtClean="0"/>
              <a:t>15.5.2012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CAD1-DF60-41E7-90A2-439ACE6A147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C36FC-D669-4F85-890D-0C3D961BA2B6}" type="datetimeFigureOut">
              <a:rPr lang="sl-SI" smtClean="0"/>
              <a:t>15.5.2012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CAD1-DF60-41E7-90A2-439ACE6A147F}" type="slidenum">
              <a:rPr lang="sl-SI" smtClean="0"/>
              <a:t>‹#›</a:t>
            </a:fld>
            <a:endParaRPr lang="sl-SI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C36FC-D669-4F85-890D-0C3D961BA2B6}" type="datetimeFigureOut">
              <a:rPr lang="sl-SI" smtClean="0"/>
              <a:t>15.5.2012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CAD1-DF60-41E7-90A2-439ACE6A147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C36FC-D669-4F85-890D-0C3D961BA2B6}" type="datetimeFigureOut">
              <a:rPr lang="sl-SI" smtClean="0"/>
              <a:t>15.5.2012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CAD1-DF60-41E7-90A2-439ACE6A147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C36FC-D669-4F85-890D-0C3D961BA2B6}" type="datetimeFigureOut">
              <a:rPr lang="sl-SI" smtClean="0"/>
              <a:t>15.5.2012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CAD1-DF60-41E7-90A2-439ACE6A147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C36FC-D669-4F85-890D-0C3D961BA2B6}" type="datetimeFigureOut">
              <a:rPr lang="sl-SI" smtClean="0"/>
              <a:t>15.5.2012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1ECAD1-DF60-41E7-90A2-439ACE6A147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C36FC-D669-4F85-890D-0C3D961BA2B6}" type="datetimeFigureOut">
              <a:rPr lang="sl-SI" smtClean="0"/>
              <a:t>15.5.2012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CAD1-DF60-41E7-90A2-439ACE6A147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FC36FC-D669-4F85-890D-0C3D961BA2B6}" type="datetimeFigureOut">
              <a:rPr lang="sl-SI" smtClean="0"/>
              <a:t>15.5.2012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11ECAD1-DF60-41E7-90A2-439ACE6A147F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1512167"/>
          </a:xfr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l-SI" sz="4800" dirty="0" smtClean="0">
                <a:solidFill>
                  <a:srgbClr val="0070C0"/>
                </a:solidFill>
              </a:rPr>
              <a:t>ZDRAVA PREHRANA</a:t>
            </a:r>
            <a:endParaRPr lang="sl-SI" sz="4800" dirty="0">
              <a:solidFill>
                <a:srgbClr val="0070C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19672" y="2277108"/>
            <a:ext cx="5256584" cy="71984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l-SI" sz="1800" dirty="0" smtClean="0">
                <a:solidFill>
                  <a:srgbClr val="00B0F0"/>
                </a:solidFill>
              </a:rPr>
              <a:t>Nika Krištof in Neža Perko</a:t>
            </a:r>
            <a:endParaRPr lang="sl-SI" sz="1800" dirty="0">
              <a:solidFill>
                <a:srgbClr val="00B0F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203015"/>
            <a:ext cx="5472608" cy="3654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6272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sz="6600" dirty="0" smtClean="0">
                <a:solidFill>
                  <a:srgbClr val="0070C0"/>
                </a:solidFill>
              </a:rPr>
              <a:t>                                 žita</a:t>
            </a:r>
            <a:endParaRPr lang="sl-SI" sz="6600" dirty="0">
              <a:solidFill>
                <a:srgbClr val="0070C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822960" y="1772816"/>
            <a:ext cx="7520940" cy="3240360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sl-SI" sz="2800" dirty="0" smtClean="0"/>
              <a:t>družina trav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l-SI" sz="2800" dirty="0" smtClean="0"/>
              <a:t>največ uporabljamo:riž, rž, ječmen, koruza, oves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l-SI" sz="2800" dirty="0" smtClean="0"/>
              <a:t>delimo jih na krušna in kašnata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994137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" y="0"/>
            <a:ext cx="5238750" cy="494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0"/>
            <a:ext cx="4355976" cy="501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3603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         </a:t>
            </a:r>
            <a:r>
              <a:rPr lang="sl-SI" sz="3200" dirty="0" smtClean="0">
                <a:solidFill>
                  <a:srgbClr val="0070C0"/>
                </a:solidFill>
              </a:rPr>
              <a:t>Hvala za vašo pozornost</a:t>
            </a:r>
            <a:endParaRPr lang="sl-SI" sz="3200" dirty="0">
              <a:solidFill>
                <a:srgbClr val="0070C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268760"/>
            <a:ext cx="3672408" cy="335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948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           </a:t>
            </a:r>
            <a:r>
              <a:rPr lang="sl-SI" sz="3600" dirty="0" smtClean="0">
                <a:solidFill>
                  <a:srgbClr val="FF0000"/>
                </a:solidFill>
              </a:rPr>
              <a:t>Kaj je to zdrava prehrana?</a:t>
            </a:r>
            <a:endParaRPr lang="sl-SI" sz="3600" dirty="0">
              <a:solidFill>
                <a:srgbClr val="FF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3600" dirty="0" smtClean="0"/>
              <a:t>- misel na to, kaj damo v usta</a:t>
            </a:r>
          </a:p>
          <a:p>
            <a:r>
              <a:rPr lang="sl-SI" sz="3600" dirty="0" smtClean="0"/>
              <a:t>- uravnotežena prehrana</a:t>
            </a:r>
          </a:p>
          <a:p>
            <a:r>
              <a:rPr lang="sl-SI" sz="3600" dirty="0" smtClean="0"/>
              <a:t>- ne smemo se prenajedati</a:t>
            </a:r>
            <a:endParaRPr lang="sl-SI" sz="3600" dirty="0"/>
          </a:p>
        </p:txBody>
      </p:sp>
      <p:pic>
        <p:nvPicPr>
          <p:cNvPr id="2050" name="Picture 2" descr="http://vijesti.gorila.hr/var/mojportal/storage/images/gorilopedija/lifestyle/zdravlje/niskokaloricni_obroci_kako_manje_jesti_kako_fino_jesti_i_mrsaviti/1139875-1-cro-HR/niskokaloricni_obroci_kako_manje_jesti_kako_fino_jesti_i_mrsaviti_tab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0666">
            <a:off x="5056117" y="3339086"/>
            <a:ext cx="381642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901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aven povezovalnik 2"/>
          <p:cNvCxnSpPr/>
          <p:nvPr/>
        </p:nvCxnSpPr>
        <p:spPr>
          <a:xfrm>
            <a:off x="-180528" y="1081894"/>
            <a:ext cx="0" cy="1148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trela 4"/>
          <p:cNvSpPr/>
          <p:nvPr/>
        </p:nvSpPr>
        <p:spPr>
          <a:xfrm>
            <a:off x="251520" y="200650"/>
            <a:ext cx="7560840" cy="4824536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142" y="764704"/>
            <a:ext cx="297585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47" y="2612918"/>
            <a:ext cx="2584653" cy="2448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9837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830992"/>
          </a:xfrm>
        </p:spPr>
        <p:txBody>
          <a:bodyPr/>
          <a:lstStyle/>
          <a:p>
            <a:r>
              <a:rPr lang="sl-SI" dirty="0" smtClean="0"/>
              <a:t>   </a:t>
            </a:r>
            <a:r>
              <a:rPr lang="sl-SI" dirty="0" smtClean="0">
                <a:solidFill>
                  <a:srgbClr val="0070C0"/>
                </a:solidFill>
              </a:rPr>
              <a:t>BOLEZNI ZARADI nepravilne PREHRANE</a:t>
            </a:r>
            <a:endParaRPr lang="sl-SI" dirty="0">
              <a:solidFill>
                <a:srgbClr val="0070C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sl-SI" sz="2400" dirty="0"/>
              <a:t>z</a:t>
            </a:r>
            <a:r>
              <a:rPr lang="sl-SI" sz="2400" dirty="0" smtClean="0"/>
              <a:t>višan krvni tlak, krvne maščobe, telesna teža, krvni sladkor, bolezni srca in ožilja , rak, sladkorna bolezen.</a:t>
            </a:r>
            <a:endParaRPr lang="sl-SI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6" y="2228676"/>
            <a:ext cx="4301690" cy="2712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28676"/>
            <a:ext cx="3793604" cy="2712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3993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                 </a:t>
            </a:r>
            <a:r>
              <a:rPr lang="sl-SI" sz="3200" dirty="0" smtClean="0">
                <a:solidFill>
                  <a:srgbClr val="0070C0"/>
                </a:solidFill>
              </a:rPr>
              <a:t>Pravilno prehranjevanje</a:t>
            </a:r>
            <a:endParaRPr lang="sl-SI" sz="3200" dirty="0">
              <a:solidFill>
                <a:srgbClr val="0070C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7720020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3943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0070C0"/>
                </a:solidFill>
              </a:rPr>
              <a:t>                            </a:t>
            </a:r>
            <a:r>
              <a:rPr lang="sl-SI" sz="7200" dirty="0" smtClean="0">
                <a:solidFill>
                  <a:srgbClr val="0070C0"/>
                </a:solidFill>
              </a:rPr>
              <a:t>Sadje  </a:t>
            </a:r>
            <a:endParaRPr lang="sl-SI" sz="7200" dirty="0">
              <a:solidFill>
                <a:srgbClr val="0070C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sl-SI" sz="2800" dirty="0" smtClean="0"/>
              <a:t>užitni plodovi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l-SI" sz="2800" dirty="0" smtClean="0"/>
              <a:t>sveže uživanje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l-SI" sz="2800" dirty="0" smtClean="0"/>
              <a:t>nastanek iz cvetja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l-SI" sz="2800" dirty="0" smtClean="0"/>
              <a:t>jabolko,hruške,banane,češnje,itd.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860522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895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7200" dirty="0" smtClean="0">
                <a:solidFill>
                  <a:srgbClr val="0070C0"/>
                </a:solidFill>
              </a:rPr>
              <a:t>      zelenjava</a:t>
            </a:r>
            <a:endParaRPr lang="sl-SI" sz="7200" dirty="0">
              <a:solidFill>
                <a:srgbClr val="0070C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822960" y="1484784"/>
            <a:ext cx="7493456" cy="3195693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sl-SI" sz="2800" dirty="0" smtClean="0"/>
              <a:t>zeliščne rastline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l-SI" sz="2800" dirty="0" smtClean="0"/>
              <a:t>vsebuje  beljakovine, ogljikove hidrate,    </a:t>
            </a:r>
          </a:p>
          <a:p>
            <a:pPr marL="0" indent="0"/>
            <a:r>
              <a:rPr lang="sl-SI" sz="2800" dirty="0"/>
              <a:t> </a:t>
            </a:r>
            <a:r>
              <a:rPr lang="sl-SI" sz="2800" dirty="0" smtClean="0"/>
              <a:t>    vitamine in minerale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l-SI" sz="2800" dirty="0" smtClean="0"/>
              <a:t>rastlinskega izvora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3985433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4008" cy="501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0"/>
            <a:ext cx="4495800" cy="501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206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oti">
  <a:themeElements>
    <a:clrScheme name="Koti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Ko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t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100</TotalTime>
  <Words>114</Words>
  <Application>Microsoft Office PowerPoint</Application>
  <PresentationFormat>Diaprojekcija na zaslonu (4:3)</PresentationFormat>
  <Paragraphs>24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3" baseType="lpstr">
      <vt:lpstr>Koti</vt:lpstr>
      <vt:lpstr>ZDRAVA PREHRANA</vt:lpstr>
      <vt:lpstr>           Kaj je to zdrava prehrana?</vt:lpstr>
      <vt:lpstr>PowerPointova predstavitev</vt:lpstr>
      <vt:lpstr>   BOLEZNI ZARADI nepravilne PREHRANE</vt:lpstr>
      <vt:lpstr>                 Pravilno prehranjevanje</vt:lpstr>
      <vt:lpstr>                            Sadje  </vt:lpstr>
      <vt:lpstr>PowerPointova predstavitev</vt:lpstr>
      <vt:lpstr>      zelenjava</vt:lpstr>
      <vt:lpstr>PowerPointova predstavitev</vt:lpstr>
      <vt:lpstr>                                 žita</vt:lpstr>
      <vt:lpstr>PowerPointova predstavitev</vt:lpstr>
      <vt:lpstr>         Hvala za vašo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ZDRAVA PREHRANA</dc:title>
  <dc:creator>Nejc</dc:creator>
  <cp:lastModifiedBy>Nejc</cp:lastModifiedBy>
  <cp:revision>10</cp:revision>
  <dcterms:created xsi:type="dcterms:W3CDTF">2012-05-15T15:24:24Z</dcterms:created>
  <dcterms:modified xsi:type="dcterms:W3CDTF">2012-05-15T17:05:04Z</dcterms:modified>
</cp:coreProperties>
</file>