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84" r:id="rId1"/>
  </p:sldMasterIdLst>
  <p:sldIdLst>
    <p:sldId id="257" r:id="rId2"/>
    <p:sldId id="258" r:id="rId3"/>
    <p:sldId id="259" r:id="rId4"/>
    <p:sldId id="260" r:id="rId5"/>
    <p:sldId id="261" r:id="rId6"/>
    <p:sldId id="262" r:id="rId7"/>
  </p:sldIdLst>
  <p:sldSz cx="9144000" cy="6858000" type="screen4x3"/>
  <p:notesSz cx="6858000" cy="9144000"/>
  <p:defaultTextStyle>
    <a:defPPr>
      <a:defRPr lang="sl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6" d="100"/>
          <a:sy n="86" d="100"/>
        </p:scale>
        <p:origin x="-1494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5349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29" name="Title 28"/>
          <p:cNvSpPr>
            <a:spLocks noGrp="1"/>
          </p:cNvSpPr>
          <p:nvPr>
            <p:ph type="ctrTitle"/>
          </p:nvPr>
        </p:nvSpPr>
        <p:spPr>
          <a:xfrm>
            <a:off x="381000" y="4853411"/>
            <a:ext cx="8458200" cy="1222375"/>
          </a:xfrm>
        </p:spPr>
        <p:txBody>
          <a:bodyPr anchor="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ubtitle 8"/>
          <p:cNvSpPr>
            <a:spLocks noGrp="1"/>
          </p:cNvSpPr>
          <p:nvPr>
            <p:ph type="subTitle" idx="1"/>
          </p:nvPr>
        </p:nvSpPr>
        <p:spPr>
          <a:xfrm>
            <a:off x="381000" y="3886200"/>
            <a:ext cx="8458200" cy="914400"/>
          </a:xfrm>
        </p:spPr>
        <p:txBody>
          <a:bodyPr anchor="b"/>
          <a:lstStyle>
            <a:lvl1pPr marL="0" indent="0" algn="l">
              <a:buNone/>
              <a:defRPr sz="2400">
                <a:solidFill>
                  <a:schemeClr val="tx2">
                    <a:shade val="75000"/>
                  </a:schemeClr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en-US" smtClean="0"/>
              <a:t>Click to edit Master subtitle style</a:t>
            </a:r>
            <a:endParaRPr kumimoji="0" lang="en-US"/>
          </a:p>
        </p:txBody>
      </p:sp>
      <p:sp>
        <p:nvSpPr>
          <p:cNvPr id="16" name="Date Placeholder 15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2" name="Footer Placeholder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858000" y="549276"/>
            <a:ext cx="1828800" cy="5851525"/>
          </a:xfrm>
        </p:spPr>
        <p:txBody>
          <a:bodyPr vert="eaVert"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549276"/>
            <a:ext cx="6248400" cy="5851525"/>
          </a:xfrm>
        </p:spPr>
        <p:txBody>
          <a:bodyPr vert="eaVert"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Title 2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7" name="Content Placeholder 26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19" name="Footer Placeholder 18"/>
          <p:cNvSpPr>
            <a:spLocks noGrp="1"/>
          </p:cNvSpPr>
          <p:nvPr>
            <p:ph type="ftr" sz="quarter" idx="11"/>
          </p:nvPr>
        </p:nvSpPr>
        <p:spPr>
          <a:xfrm>
            <a:off x="3581400" y="76200"/>
            <a:ext cx="2895600" cy="288925"/>
          </a:xfrm>
        </p:spPr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>
          <a:xfrm>
            <a:off x="8229600" y="6473952"/>
            <a:ext cx="758952" cy="246888"/>
          </a:xfrm>
        </p:spPr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3444902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6" name="Text Placeholder 5"/>
          <p:cNvSpPr>
            <a:spLocks noGrp="1"/>
          </p:cNvSpPr>
          <p:nvPr>
            <p:ph type="body" idx="1"/>
          </p:nvPr>
        </p:nvSpPr>
        <p:spPr>
          <a:xfrm>
            <a:off x="381000" y="1676400"/>
            <a:ext cx="8458200" cy="1219200"/>
          </a:xfrm>
        </p:spPr>
        <p:txBody>
          <a:bodyPr anchor="b"/>
          <a:lstStyle>
            <a:lvl1pPr marL="0" indent="0" algn="r">
              <a:buNone/>
              <a:defRPr sz="2000">
                <a:solidFill>
                  <a:schemeClr val="tx2">
                    <a:shade val="75000"/>
                  </a:schemeClr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9" name="Date Placeholder 18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16" name="Slide Number Placeholder 1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80475" y="2947085"/>
            <a:ext cx="8686800" cy="1184825"/>
          </a:xfrm>
        </p:spPr>
        <p:txBody>
          <a:bodyPr rtlCol="0" anchor="t"/>
          <a:lstStyle>
            <a:lvl1pPr algn="r"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Title 1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04800" y="1600200"/>
            <a:ext cx="41910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3" name="Content Placeholder 12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343400" cy="47244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1" name="Date Placeholder 20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10" name="Footer Placeholder 9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Title 28"/>
          <p:cNvSpPr>
            <a:spLocks noGrp="1"/>
          </p:cNvSpPr>
          <p:nvPr>
            <p:ph type="title"/>
          </p:nvPr>
        </p:nvSpPr>
        <p:spPr>
          <a:xfrm>
            <a:off x="304800" y="5410200"/>
            <a:ext cx="8610600" cy="882650"/>
          </a:xfrm>
        </p:spPr>
        <p:txBody>
          <a:bodyPr anchor="ctr"/>
          <a:lstStyle>
            <a:lvl1pPr>
              <a:defRPr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3" name="Text Placeholder 12"/>
          <p:cNvSpPr>
            <a:spLocks noGrp="1"/>
          </p:cNvSpPr>
          <p:nvPr>
            <p:ph type="body" idx="1"/>
          </p:nvPr>
        </p:nvSpPr>
        <p:spPr>
          <a:xfrm>
            <a:off x="281444" y="666750"/>
            <a:ext cx="4290556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25" name="Text Placeholder 24"/>
          <p:cNvSpPr>
            <a:spLocks noGrp="1"/>
          </p:cNvSpPr>
          <p:nvPr>
            <p:ph type="body" sz="half" idx="3"/>
          </p:nvPr>
        </p:nvSpPr>
        <p:spPr>
          <a:xfrm>
            <a:off x="4645025" y="666750"/>
            <a:ext cx="4292241" cy="639762"/>
          </a:xfrm>
        </p:spPr>
        <p:txBody>
          <a:bodyPr anchor="ctr"/>
          <a:lstStyle>
            <a:lvl1pPr marL="0" indent="0">
              <a:buNone/>
              <a:defRPr sz="1800" b="0" cap="all" baseline="0">
                <a:solidFill>
                  <a:schemeClr val="accent1">
                    <a:shade val="50000"/>
                  </a:schemeClr>
                </a:solidFill>
                <a:latin typeface="+mj-lt"/>
                <a:ea typeface="+mj-ea"/>
                <a:cs typeface="+mj-cs"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quarter" idx="2"/>
          </p:nvPr>
        </p:nvSpPr>
        <p:spPr>
          <a:xfrm>
            <a:off x="281444" y="1316037"/>
            <a:ext cx="429055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8" name="Content Placeholder 27"/>
          <p:cNvSpPr>
            <a:spLocks noGrp="1"/>
          </p:cNvSpPr>
          <p:nvPr>
            <p:ph sz="quarter" idx="4"/>
          </p:nvPr>
        </p:nvSpPr>
        <p:spPr>
          <a:xfrm>
            <a:off x="4648730" y="1316037"/>
            <a:ext cx="4288536" cy="3941763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8229600" y="6477000"/>
            <a:ext cx="762000" cy="246888"/>
          </a:xfrm>
        </p:spPr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1" name="Straight Connector 10"/>
          <p:cNvSpPr>
            <a:spLocks noChangeShapeType="1"/>
          </p:cNvSpPr>
          <p:nvPr/>
        </p:nvSpPr>
        <p:spPr bwMode="auto">
          <a:xfrm>
            <a:off x="514350" y="6019800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" name="Title 29"/>
          <p:cNvSpPr>
            <a:spLocks noGrp="1"/>
          </p:cNvSpPr>
          <p:nvPr>
            <p:ph type="title"/>
          </p:nvPr>
        </p:nvSpPr>
        <p:spPr>
          <a:xfrm>
            <a:off x="301752" y="457200"/>
            <a:ext cx="8686800" cy="841248"/>
          </a:xfrm>
        </p:spPr>
        <p:txBody>
          <a:bodyPr/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12" name="Date Placeholder 1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21" name="Footer Placeholder 20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24" name="Footer Placeholder 2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traight Connector 7"/>
          <p:cNvSpPr>
            <a:spLocks noChangeShapeType="1"/>
          </p:cNvSpPr>
          <p:nvPr/>
        </p:nvSpPr>
        <p:spPr bwMode="auto">
          <a:xfrm>
            <a:off x="514350" y="5849117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457200" y="5486400"/>
            <a:ext cx="8458200" cy="520700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idx="2"/>
          </p:nvPr>
        </p:nvSpPr>
        <p:spPr>
          <a:xfrm>
            <a:off x="457200" y="609600"/>
            <a:ext cx="3008313" cy="4800600"/>
          </a:xfrm>
        </p:spPr>
        <p:txBody>
          <a:bodyPr/>
          <a:lstStyle>
            <a:lvl1pPr marL="0" indent="0">
              <a:buNone/>
              <a:defRPr sz="1400"/>
            </a:lvl1pPr>
            <a:lvl2pPr>
              <a:buNone/>
              <a:defRPr sz="1200"/>
            </a:lvl2pPr>
            <a:lvl3pPr>
              <a:buNone/>
              <a:defRPr sz="1000"/>
            </a:lvl3pPr>
            <a:lvl4pPr>
              <a:buNone/>
              <a:defRPr sz="900"/>
            </a:lvl4pPr>
            <a:lvl5pPr>
              <a:buNone/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  <p:sp>
        <p:nvSpPr>
          <p:cNvPr id="14" name="Content Placeholder 13"/>
          <p:cNvSpPr>
            <a:spLocks noGrp="1"/>
          </p:cNvSpPr>
          <p:nvPr>
            <p:ph sz="half" idx="1"/>
          </p:nvPr>
        </p:nvSpPr>
        <p:spPr>
          <a:xfrm>
            <a:off x="3575050" y="609600"/>
            <a:ext cx="5340350" cy="480060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</a:lstStyle>
          <a:p>
            <a:pPr lvl="0" eaLnBrk="1" latinLnBrk="0" hangingPunct="1"/>
            <a:r>
              <a:rPr lang="en-US" smtClean="0"/>
              <a:t>Click to edit Master text styles</a:t>
            </a:r>
          </a:p>
          <a:p>
            <a:pPr lvl="1" eaLnBrk="1" latinLnBrk="0" hangingPunct="1"/>
            <a:r>
              <a:rPr lang="en-US" smtClean="0"/>
              <a:t>Second level</a:t>
            </a:r>
          </a:p>
          <a:p>
            <a:pPr lvl="2" eaLnBrk="1" latinLnBrk="0" hangingPunct="1"/>
            <a:r>
              <a:rPr lang="en-US" smtClean="0"/>
              <a:t>Third level</a:t>
            </a:r>
          </a:p>
          <a:p>
            <a:pPr lvl="3" eaLnBrk="1" latinLnBrk="0" hangingPunct="1"/>
            <a:r>
              <a:rPr lang="en-US" smtClean="0"/>
              <a:t>Fourth level</a:t>
            </a:r>
          </a:p>
          <a:p>
            <a:pPr lvl="4" eaLnBrk="1" latinLnBrk="0" hangingPunct="1"/>
            <a:r>
              <a:rPr lang="en-US" smtClean="0"/>
              <a:t>Fifth level</a:t>
            </a:r>
            <a:endParaRPr kumimoji="0" lang="en-US"/>
          </a:p>
        </p:txBody>
      </p:sp>
      <p:sp>
        <p:nvSpPr>
          <p:cNvPr id="25" name="Date Placeholder 2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29" name="Footer Placeholder 2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icture Placeholder 12"/>
          <p:cNvSpPr>
            <a:spLocks noGrp="1"/>
          </p:cNvSpPr>
          <p:nvPr>
            <p:ph type="pic" idx="1"/>
          </p:nvPr>
        </p:nvSpPr>
        <p:spPr>
          <a:xfrm>
            <a:off x="3505200" y="616634"/>
            <a:ext cx="5029200" cy="3657600"/>
          </a:xfrm>
          <a:solidFill>
            <a:schemeClr val="bg1"/>
          </a:solidFill>
          <a:ln w="6350">
            <a:solidFill>
              <a:schemeClr val="accent1"/>
            </a:solidFill>
          </a:ln>
          <a:effectLst>
            <a:reflection blurRad="1000" stA="49000" endA="500" endPos="10000" dist="900" dir="5400000" sy="-90000" algn="bl" rotWithShape="0"/>
          </a:effectLst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en-US" smtClean="0"/>
              <a:t>Click icon to add picture</a:t>
            </a:r>
            <a:endParaRPr kumimoji="0"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sl-SI"/>
          </a:p>
        </p:txBody>
      </p:sp>
      <p:sp>
        <p:nvSpPr>
          <p:cNvPr id="31" name="Slide Number Placeholder 30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7" name="Title 16"/>
          <p:cNvSpPr>
            <a:spLocks noGrp="1"/>
          </p:cNvSpPr>
          <p:nvPr>
            <p:ph type="title"/>
          </p:nvPr>
        </p:nvSpPr>
        <p:spPr>
          <a:xfrm>
            <a:off x="381000" y="4993760"/>
            <a:ext cx="5867400" cy="522288"/>
          </a:xfrm>
        </p:spPr>
        <p:txBody>
          <a:bodyPr anchor="ctr"/>
          <a:lstStyle>
            <a:lvl1pPr algn="l">
              <a:buNone/>
              <a:defRPr sz="2000" b="1"/>
            </a:lvl1pPr>
          </a:lstStyle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26" name="Text Placeholder 25"/>
          <p:cNvSpPr>
            <a:spLocks noGrp="1"/>
          </p:cNvSpPr>
          <p:nvPr>
            <p:ph type="body" sz="half" idx="2"/>
          </p:nvPr>
        </p:nvSpPr>
        <p:spPr>
          <a:xfrm>
            <a:off x="381000" y="5533218"/>
            <a:ext cx="5867400" cy="768350"/>
          </a:xfrm>
        </p:spPr>
        <p:txBody>
          <a:bodyPr lIns="109728" tIns="0"/>
          <a:lstStyle>
            <a:lvl1pPr marL="0" indent="0">
              <a:buNone/>
              <a:defRPr sz="14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traight Connector 6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8" name="Text Placeholder 7"/>
          <p:cNvSpPr>
            <a:spLocks noGrp="1"/>
          </p:cNvSpPr>
          <p:nvPr>
            <p:ph type="body" idx="1"/>
          </p:nvPr>
        </p:nvSpPr>
        <p:spPr>
          <a:xfrm>
            <a:off x="304800" y="1554162"/>
            <a:ext cx="8686800" cy="4525963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en-US" smtClean="0"/>
              <a:t>Click to edit Master text styles</a:t>
            </a:r>
          </a:p>
          <a:p>
            <a:pPr lvl="1" eaLnBrk="1" latinLnBrk="0" hangingPunct="1"/>
            <a:r>
              <a:rPr kumimoji="0" lang="en-US" smtClean="0"/>
              <a:t>Second level</a:t>
            </a:r>
          </a:p>
          <a:p>
            <a:pPr lvl="2" eaLnBrk="1" latinLnBrk="0" hangingPunct="1"/>
            <a:r>
              <a:rPr kumimoji="0" lang="en-US" smtClean="0"/>
              <a:t>Third level</a:t>
            </a:r>
          </a:p>
          <a:p>
            <a:pPr lvl="3" eaLnBrk="1" latinLnBrk="0" hangingPunct="1"/>
            <a:r>
              <a:rPr kumimoji="0" lang="en-US" smtClean="0"/>
              <a:t>Fourth level</a:t>
            </a:r>
          </a:p>
          <a:p>
            <a:pPr lvl="4" eaLnBrk="1" latinLnBrk="0" hangingPunct="1"/>
            <a:r>
              <a:rPr kumimoji="0" lang="en-US" smtClean="0"/>
              <a:t>Fifth level</a:t>
            </a:r>
            <a:endParaRPr kumimoji="0" lang="en-US"/>
          </a:p>
        </p:txBody>
      </p:sp>
      <p:sp>
        <p:nvSpPr>
          <p:cNvPr id="11" name="Date Placeholder 10"/>
          <p:cNvSpPr>
            <a:spLocks noGrp="1"/>
          </p:cNvSpPr>
          <p:nvPr>
            <p:ph type="dt" sz="half" idx="2"/>
          </p:nvPr>
        </p:nvSpPr>
        <p:spPr>
          <a:xfrm>
            <a:off x="6477000" y="76200"/>
            <a:ext cx="2514600" cy="288925"/>
          </a:xfrm>
          <a:prstGeom prst="rect">
            <a:avLst/>
          </a:prstGeom>
        </p:spPr>
        <p:txBody>
          <a:bodyPr vert="horz"/>
          <a:lstStyle>
            <a:lvl1pPr algn="l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A687C35F-B6DB-49AF-8E83-EE0D8FA9933B}" type="datetimeFigureOut">
              <a:rPr lang="sl-SI" smtClean="0"/>
              <a:pPr/>
              <a:t>20.5.2012</a:t>
            </a:fld>
            <a:endParaRPr lang="sl-SI"/>
          </a:p>
        </p:txBody>
      </p:sp>
      <p:sp>
        <p:nvSpPr>
          <p:cNvPr id="28" name="Footer Placeholder 27"/>
          <p:cNvSpPr>
            <a:spLocks noGrp="1"/>
          </p:cNvSpPr>
          <p:nvPr>
            <p:ph type="ftr" sz="quarter" idx="3"/>
          </p:nvPr>
        </p:nvSpPr>
        <p:spPr>
          <a:xfrm>
            <a:off x="3124200" y="76200"/>
            <a:ext cx="3352800" cy="28892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endParaRPr lang="sl-SI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4"/>
          </p:nvPr>
        </p:nvSpPr>
        <p:spPr>
          <a:xfrm>
            <a:off x="8229600" y="6477000"/>
            <a:ext cx="762000" cy="244475"/>
          </a:xfrm>
          <a:prstGeom prst="rect">
            <a:avLst/>
          </a:prstGeom>
        </p:spPr>
        <p:txBody>
          <a:bodyPr vert="horz"/>
          <a:lstStyle>
            <a:lvl1pPr algn="r" eaLnBrk="1" latinLnBrk="0" hangingPunct="1">
              <a:defRPr kumimoji="0" sz="1200">
                <a:solidFill>
                  <a:schemeClr val="accent1">
                    <a:shade val="75000"/>
                  </a:schemeClr>
                </a:solidFill>
              </a:defRPr>
            </a:lvl1pPr>
          </a:lstStyle>
          <a:p>
            <a:fld id="{EAAD8F7B-BD9C-401F-95EE-7C27552330AC}" type="slidenum">
              <a:rPr lang="sl-SI" smtClean="0"/>
              <a:pPr/>
              <a:t>‹#›</a:t>
            </a:fld>
            <a:endParaRPr lang="sl-SI"/>
          </a:p>
        </p:txBody>
      </p:sp>
      <p:sp>
        <p:nvSpPr>
          <p:cNvPr id="10" name="Title Placeholder 9"/>
          <p:cNvSpPr>
            <a:spLocks noGrp="1"/>
          </p:cNvSpPr>
          <p:nvPr>
            <p:ph type="title"/>
          </p:nvPr>
        </p:nvSpPr>
        <p:spPr>
          <a:xfrm>
            <a:off x="304800" y="457200"/>
            <a:ext cx="8686800" cy="838200"/>
          </a:xfrm>
          <a:prstGeom prst="rect">
            <a:avLst/>
          </a:prstGeom>
        </p:spPr>
        <p:txBody>
          <a:bodyPr vert="horz" anchor="ctr">
            <a:normAutofit/>
          </a:bodyPr>
          <a:lstStyle/>
          <a:p>
            <a:r>
              <a:rPr kumimoji="0" lang="en-US" smtClean="0"/>
              <a:t>Click to edit Master title style</a:t>
            </a:r>
            <a:endParaRPr kumimoji="0" lang="en-US"/>
          </a:p>
        </p:txBody>
      </p:sp>
      <p:sp>
        <p:nvSpPr>
          <p:cNvPr id="9" name="Straight Connector 8"/>
          <p:cNvSpPr>
            <a:spLocks noChangeShapeType="1"/>
          </p:cNvSpPr>
          <p:nvPr/>
        </p:nvSpPr>
        <p:spPr bwMode="auto">
          <a:xfrm>
            <a:off x="514350" y="1050898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  <p:sp>
        <p:nvSpPr>
          <p:cNvPr id="12" name="Straight Connector 11"/>
          <p:cNvSpPr>
            <a:spLocks noChangeShapeType="1"/>
          </p:cNvSpPr>
          <p:nvPr/>
        </p:nvSpPr>
        <p:spPr bwMode="auto">
          <a:xfrm>
            <a:off x="514350" y="1057986"/>
            <a:ext cx="8629650" cy="2381"/>
          </a:xfrm>
          <a:prstGeom prst="line">
            <a:avLst/>
          </a:prstGeom>
          <a:noFill/>
          <a:ln w="9525" cap="flat" cmpd="sng" algn="ctr">
            <a:gradFill flip="none" rotWithShape="1">
              <a:gsLst>
                <a:gs pos="0">
                  <a:schemeClr val="accent1">
                    <a:alpha val="0"/>
                  </a:schemeClr>
                </a:gs>
                <a:gs pos="17000">
                  <a:schemeClr val="accent1"/>
                </a:gs>
                <a:gs pos="100000">
                  <a:schemeClr val="accent1"/>
                </a:gs>
              </a:gsLst>
              <a:lin ang="0" scaled="1"/>
              <a:tileRect/>
            </a:gradFill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endParaRPr kumimoji="0"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7" r:id="rId3"/>
    <p:sldLayoutId id="2147483688" r:id="rId4"/>
    <p:sldLayoutId id="2147483689" r:id="rId5"/>
    <p:sldLayoutId id="2147483690" r:id="rId6"/>
    <p:sldLayoutId id="2147483691" r:id="rId7"/>
    <p:sldLayoutId id="2147483692" r:id="rId8"/>
    <p:sldLayoutId id="2147483693" r:id="rId9"/>
    <p:sldLayoutId id="2147483694" r:id="rId10"/>
    <p:sldLayoutId id="2147483695" r:id="rId11"/>
  </p:sldLayoutIdLst>
  <p:txStyles>
    <p:titleStyle>
      <a:lvl1pPr algn="l" rtl="0" eaLnBrk="1" latinLnBrk="0" hangingPunct="1">
        <a:spcBef>
          <a:spcPct val="0"/>
        </a:spcBef>
        <a:buNone/>
        <a:defRPr kumimoji="0" sz="3600" kern="1200" cap="all" baseline="0">
          <a:solidFill>
            <a:schemeClr val="tx2"/>
          </a:solidFill>
          <a:effectLst>
            <a:reflection blurRad="12700" stA="48000" endA="300" endPos="55000" dir="5400000" sy="-90000" algn="bl" rotWithShape="0"/>
          </a:effectLst>
          <a:latin typeface="+mj-lt"/>
          <a:ea typeface="+mj-ea"/>
          <a:cs typeface="+mj-cs"/>
        </a:defRPr>
      </a:lvl1pPr>
    </p:titleStyle>
    <p:bodyStyle>
      <a:lvl1pPr marL="342900" indent="-3429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"/>
        <a:defRPr kumimoji="0" sz="3200" kern="1200">
          <a:solidFill>
            <a:schemeClr val="tx2"/>
          </a:solidFill>
          <a:latin typeface="+mn-lt"/>
          <a:ea typeface="+mn-ea"/>
          <a:cs typeface="+mn-cs"/>
        </a:defRPr>
      </a:lvl1pPr>
      <a:lvl2pPr marL="742950" indent="-28575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"/>
        <a:defRPr kumimoji="0" sz="2800" kern="1200">
          <a:solidFill>
            <a:schemeClr val="tx2"/>
          </a:solidFill>
          <a:latin typeface="+mn-lt"/>
          <a:ea typeface="+mn-ea"/>
          <a:cs typeface="+mn-cs"/>
        </a:defRPr>
      </a:lvl2pPr>
      <a:lvl3pPr marL="11430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"/>
        <a:defRPr kumimoji="0" sz="2400" kern="1200">
          <a:solidFill>
            <a:schemeClr val="tx2"/>
          </a:solidFill>
          <a:latin typeface="+mn-lt"/>
          <a:ea typeface="+mn-ea"/>
          <a:cs typeface="+mn-cs"/>
        </a:defRPr>
      </a:lvl3pPr>
      <a:lvl4pPr marL="1600200" indent="-228600" algn="l" rtl="0" eaLnBrk="1" latinLnBrk="0" hangingPunct="1">
        <a:spcBef>
          <a:spcPct val="20000"/>
        </a:spcBef>
        <a:buClr>
          <a:schemeClr val="accent1"/>
        </a:buClr>
        <a:buSzPct val="70000"/>
        <a:buFont typeface="Wingdings 2"/>
        <a:buChar char=""/>
        <a:defRPr kumimoji="0" sz="2000" kern="1200">
          <a:solidFill>
            <a:schemeClr val="tx2"/>
          </a:solidFill>
          <a:latin typeface="+mn-lt"/>
          <a:ea typeface="+mn-ea"/>
          <a:cs typeface="+mn-cs"/>
        </a:defRPr>
      </a:lvl4pPr>
      <a:lvl5pPr marL="20574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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5pPr>
      <a:lvl6pPr marL="25146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"/>
        <a:defRPr kumimoji="0" sz="1800" kern="1200">
          <a:solidFill>
            <a:schemeClr val="tx2"/>
          </a:solidFill>
          <a:latin typeface="+mn-lt"/>
          <a:ea typeface="+mn-ea"/>
          <a:cs typeface="+mn-cs"/>
        </a:defRPr>
      </a:lvl6pPr>
      <a:lvl7pPr marL="29718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"/>
        <a:defRPr kumimoji="0" sz="1600" kern="1200">
          <a:solidFill>
            <a:schemeClr val="tx2"/>
          </a:solidFill>
          <a:latin typeface="+mn-lt"/>
          <a:ea typeface="+mn-ea"/>
          <a:cs typeface="+mn-cs"/>
        </a:defRPr>
      </a:lvl7pPr>
      <a:lvl8pPr marL="34290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"/>
        <a:defRPr kumimoji="0" sz="1600" kern="1200" baseline="0">
          <a:solidFill>
            <a:schemeClr val="tx2"/>
          </a:solidFill>
          <a:latin typeface="+mn-lt"/>
          <a:ea typeface="+mn-ea"/>
          <a:cs typeface="+mn-cs"/>
        </a:defRPr>
      </a:lvl8pPr>
      <a:lvl9pPr marL="3886200" indent="-228600" algn="l" rtl="0" eaLnBrk="1" latinLnBrk="0" hangingPunct="1">
        <a:spcBef>
          <a:spcPct val="20000"/>
        </a:spcBef>
        <a:buClr>
          <a:schemeClr val="accent1"/>
        </a:buClr>
        <a:buSzPct val="60000"/>
        <a:buFont typeface="Wingdings 2"/>
        <a:buChar char=""/>
        <a:defRPr kumimoji="0" sz="1400" kern="1200" baseline="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5400" dirty="0" smtClean="0">
                <a:latin typeface="Bauhaus 93" pitchFamily="82" charset="0"/>
              </a:rPr>
              <a:t>Fast  food</a:t>
            </a:r>
            <a:endParaRPr lang="sl-SI" sz="5400" dirty="0">
              <a:latin typeface="Bauhaus 93" pitchFamily="8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5187206"/>
          </a:xfrm>
        </p:spPr>
        <p:txBody>
          <a:bodyPr/>
          <a:lstStyle/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dirty="0" smtClean="0"/>
          </a:p>
          <a:p>
            <a:endParaRPr lang="sl-SI" sz="1800" dirty="0" smtClean="0"/>
          </a:p>
          <a:p>
            <a:r>
              <a:rPr lang="sl-SI" sz="1800" dirty="0" smtClean="0">
                <a:latin typeface="Bauhaus 93" pitchFamily="82" charset="0"/>
              </a:rPr>
              <a:t>Avtorja: Bor Tadl in Aleš Kutin Skocir</a:t>
            </a:r>
          </a:p>
          <a:p>
            <a:r>
              <a:rPr lang="sl-SI" sz="1800" dirty="0" smtClean="0">
                <a:latin typeface="Bauhaus 93" pitchFamily="82" charset="0"/>
              </a:rPr>
              <a:t>17.5.2012</a:t>
            </a:r>
            <a:endParaRPr lang="sl-SI" sz="1800" dirty="0">
              <a:latin typeface="Bauhaus 93" pitchFamily="82" charset="0"/>
            </a:endParaRPr>
          </a:p>
        </p:txBody>
      </p:sp>
      <p:pic>
        <p:nvPicPr>
          <p:cNvPr id="13314" name="Picture 2" descr="http://whatscookingamerica.net/History/Hamburger2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843808" y="2060848"/>
            <a:ext cx="3312368" cy="3293548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ld"/>
  </p:transition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sl-SI" sz="4800" dirty="0" smtClean="0">
                <a:latin typeface="Bauhaus 93" pitchFamily="82" charset="0"/>
              </a:rPr>
              <a:t>mcdonald’s</a:t>
            </a:r>
            <a:endParaRPr lang="sl-SI" sz="4800" dirty="0">
              <a:latin typeface="Bauhaus 93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 rot="20733404">
            <a:off x="304800" y="2000240"/>
            <a:ext cx="8686800" cy="4079885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- Na dan postrezejo do 47 miljonov strank.</a:t>
            </a:r>
          </a:p>
          <a:p>
            <a:pPr>
              <a:buNone/>
            </a:pPr>
            <a:r>
              <a:rPr lang="sl-SI" dirty="0" smtClean="0">
                <a:latin typeface="Bauhaus 93" pitchFamily="82" charset="0"/>
              </a:rPr>
              <a:t>- </a:t>
            </a:r>
            <a:r>
              <a:rPr lang="sl-SI" sz="2800" dirty="0" smtClean="0">
                <a:latin typeface="Bauhaus 93" pitchFamily="82" charset="0"/>
              </a:rPr>
              <a:t>Najbolj znani izdelki so…</a:t>
            </a:r>
          </a:p>
          <a:p>
            <a:pPr>
              <a:buNone/>
            </a:pPr>
            <a:r>
              <a:rPr lang="sl-SI" dirty="0" smtClean="0">
                <a:latin typeface="Bauhaus 93" pitchFamily="82" charset="0"/>
              </a:rPr>
              <a:t>- </a:t>
            </a:r>
            <a:r>
              <a:rPr lang="sl-SI" sz="2800" dirty="0" smtClean="0">
                <a:latin typeface="Bauhaus 93" pitchFamily="82" charset="0"/>
              </a:rPr>
              <a:t>restavracije so v 119 drzavah…</a:t>
            </a:r>
            <a:endParaRPr lang="sl-SI" dirty="0" smtClean="0">
              <a:latin typeface="Bauhaus 93" pitchFamily="82" charset="0"/>
            </a:endParaRPr>
          </a:p>
          <a:p>
            <a:pPr>
              <a:buNone/>
            </a:pPr>
            <a:r>
              <a:rPr lang="sl-SI" dirty="0" smtClean="0"/>
              <a:t>- </a:t>
            </a:r>
            <a:r>
              <a:rPr lang="sl-SI" sz="2800" dirty="0" smtClean="0">
                <a:latin typeface="Bauhaus 93" pitchFamily="82" charset="0"/>
              </a:rPr>
              <a:t>1940 se je odprla prva restavracija.</a:t>
            </a:r>
            <a:endParaRPr lang="sl-SI" dirty="0" smtClean="0"/>
          </a:p>
          <a:p>
            <a:endParaRPr lang="sl-SI" dirty="0" smtClean="0"/>
          </a:p>
          <a:p>
            <a:endParaRPr lang="sl-SI" dirty="0"/>
          </a:p>
        </p:txBody>
      </p:sp>
      <p:pic>
        <p:nvPicPr>
          <p:cNvPr id="1026" name="Picture 2" descr="http://marketingfaq.net/wp-content/uploads/2012/01/McDonalds-Logo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688682">
            <a:off x="5469578" y="3867591"/>
            <a:ext cx="3117294" cy="2359420"/>
          </a:xfrm>
          <a:prstGeom prst="rect">
            <a:avLst/>
          </a:prstGeom>
          <a:noFill/>
        </p:spPr>
      </p:pic>
    </p:spTree>
  </p:cSld>
  <p:clrMapOvr>
    <a:masterClrMapping/>
  </p:clrMapOvr>
  <p:transition>
    <p:strips dir="ld"/>
  </p:transition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/>
            <a:r>
              <a:rPr lang="sl-SI" dirty="0" smtClean="0"/>
              <a:t>  </a:t>
            </a:r>
            <a:r>
              <a:rPr lang="sl-SI" sz="4800" dirty="0" smtClean="0">
                <a:latin typeface="Bauhaus 93" pitchFamily="82" charset="0"/>
              </a:rPr>
              <a:t>slabe strani hitre prehrane</a:t>
            </a:r>
            <a:endParaRPr lang="sl-SI" sz="4800" dirty="0"/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 rot="20779711">
            <a:off x="307363" y="2271201"/>
            <a:ext cx="8558234" cy="3626790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-Ne glede na starost škoduje zdravju.</a:t>
            </a:r>
          </a:p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-Narejena je predvsem iz mašcob, sladkorja, soli in</a:t>
            </a:r>
          </a:p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aditivivov.</a:t>
            </a:r>
            <a:endParaRPr lang="sl-SI" sz="2800" dirty="0">
              <a:latin typeface="Bauhaus 93" pitchFamily="82" charset="0"/>
            </a:endParaRPr>
          </a:p>
        </p:txBody>
      </p:sp>
      <p:sp>
        <p:nvSpPr>
          <p:cNvPr id="1028" name="AutoShape 4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0" name="AutoShape 6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2" name="AutoShape 8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4" name="AutoShape 10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6" name="AutoShape 12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38" name="AutoShape 14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040" name="AutoShape 16" descr="https://mail.google.com/mail/?ui=2&amp;ik=5d2d278b63&amp;view=att&amp;th=136980019c3542b5&amp;attid=0.1&amp;disp=emb&amp;realattid=2a96b8eb1a9246ca_0.1&amp;zw&amp;atsh=1"/>
          <p:cNvSpPr>
            <a:spLocks noChangeAspect="1" noChangeArrowheads="1"/>
          </p:cNvSpPr>
          <p:nvPr/>
        </p:nvSpPr>
        <p:spPr bwMode="auto">
          <a:xfrm>
            <a:off x="155575" y="-2057400"/>
            <a:ext cx="5715000" cy="428625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4" name="Picture 2" descr="http://slike.planet-lepote.com/xinha/slike/razno/hitra_prehrana_debelost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 rot="20809713">
            <a:off x="3753498" y="3436092"/>
            <a:ext cx="3500433" cy="2625325"/>
          </a:xfrm>
          <a:prstGeom prst="rect">
            <a:avLst/>
          </a:prstGeom>
          <a:noFill/>
        </p:spPr>
      </p:pic>
    </p:spTree>
  </p:cSld>
  <p:clrMapOvr>
    <a:masterClrMapping/>
  </p:clrMapOvr>
  <p:transition>
    <p:pull dir="ru"/>
  </p:transition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pPr algn="ctr"/>
            <a:r>
              <a:rPr lang="sl-SI" sz="5300" dirty="0" smtClean="0">
                <a:latin typeface="Bauhaus 93" pitchFamily="82" charset="0"/>
              </a:rPr>
              <a:t>Kaj dajo v </a:t>
            </a:r>
            <a:r>
              <a:rPr lang="sl-SI" sz="5300" dirty="0" err="1" smtClean="0">
                <a:latin typeface="Bauhaus 93" pitchFamily="82" charset="0"/>
              </a:rPr>
              <a:t>chicken</a:t>
            </a:r>
            <a:r>
              <a:rPr lang="sl-SI" sz="5300" dirty="0" smtClean="0">
                <a:latin typeface="Bauhaus 93" pitchFamily="82" charset="0"/>
              </a:rPr>
              <a:t> </a:t>
            </a:r>
            <a:r>
              <a:rPr lang="sl-SI" sz="5300" dirty="0" err="1" smtClean="0">
                <a:latin typeface="Bauhaus 93" pitchFamily="82" charset="0"/>
              </a:rPr>
              <a:t>mcnuggets</a:t>
            </a:r>
            <a:endParaRPr lang="sl-SI" sz="5300" dirty="0">
              <a:latin typeface="Bauhaus 93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1554162"/>
            <a:ext cx="8686800" cy="4525963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- Pišcanca celega zmeljejo, vkljucno s perjem, kremplji…</a:t>
            </a:r>
          </a:p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- iz tega nastane roza zmes, ki je kakor jagodni sladoled...</a:t>
            </a:r>
          </a:p>
          <a:p>
            <a:pPr>
              <a:buFontTx/>
              <a:buChar char="-"/>
            </a:pPr>
            <a:endParaRPr lang="sl-SI" sz="2800" dirty="0">
              <a:latin typeface="Bauhaus 93" pitchFamily="82" charset="0"/>
            </a:endParaRPr>
          </a:p>
        </p:txBody>
      </p:sp>
      <p:sp>
        <p:nvSpPr>
          <p:cNvPr id="16386" name="AutoShape 2" descr="data:image/jpeg;base64,/9j/4AAQSkZJRgABAQAAAQABAAD/2wCEAAkGBhQSERUUExQWFRUVGBoYFxcYGBgaFBgXGBgVFhcXFxcXHCYfFx0kGhgYHy8gJCcpLCwsFx4xNTAqNSYrLCkBCQoKDgwOGg8PGiwkHyQsLCwsLCksKSkpLCwpLCwsLCwsLCkpLCksLCwpLCwpLCwsKSwsLCwsLCwsKSksLCwsLP/AABEIAMIBAwMBIgACEQEDEQH/xAAbAAACAgMBAAAAAAAAAAAAAAAEBQMGAAECB//EAEQQAAEDAQUEBwQHBwMEAwAAAAEAAhEDBAUSITFBUWGBBhMicZGhsTLB0fAUQlJigpLhBxUjJFNy8TNDkxZjosIXVNL/xAAZAQACAwEAAAAAAAAAAAAAAAABAwACBAX/xAAlEQACAgICAgIDAAMAAAAAAAAAAQIRAyESMRNBBFEiMmEUI5H/2gAMAwEAAhEDEQA/APLzZqZEF478LpnvlRPILQdx1CDJyyRFlEtcNvwViMPum1htam4umHCRA0mFeelVha+z1AG/VMHu7QheWCkQ6RovVrLbeus9N0fVGmpkQfOVCsujzO43MDzjaXDDoHFpmRtg8Ux6QWJoote2lgBORxlx00IOngljGCjaodOFtQgxE4Qdk5aI+9L1NfFIAERkAJj2TA2oegNu9CWg7PWO5PGXjDAMQ01IHmu+j3QitaGCs4ijQ/qPB7ZGykwZ1DxyG8q30rPQs5aaVNjjTAAq1KbTUkfWw5tBnfMKjkkaMeOUtoT3Hd1er/Eb/DpjLrn4hTnc2GkvOvsypHUiwkF2LMwWgwRsIBz8U1tNvfVdL3lx2T6DchKhkqnJm+OLVS2CPrmYkT5qaxWx4MSSI5bM5XTbOHAkiTxWU6Qy127cuHcrc37FS+KrtB9gvaXYHCI2/qndke0g6z5c1U30yM5748dO9SU71bTOEYodqTPptUuwRwcey5UXtAmczsjLxTWjSgCMsgqTSvF85H2u1mNI2Qrhdd49a3MQ4a/oqjtJcSDpB0cZbGtJAFZhaWPjMgOBLHbwYgHZKoN8X5hLqbWkHNrzEOkSCN43L1E5Lz39qF3Fj2Wlgyq9h8D/AHAJBOeUt82q6ZmywvYBdLAaYdsk657VNaqZfTc0auho73OAHqEPcTybO3EIOJ0jmj6zCWODThOUOmIMjOdiq06M1nYrB1nrljTgGJrf7W4mg88M81QvpGUTGzgFe7mZ/KvZIyDhrl9ZUl91GP8AVof8o9wWP4epTX9Dk9Cd7s1rEmVS6mtAJqsPBkuPOQMlptGkNj3eAHoumKuhfKOuegX2ii37VRg8XhEBtPZT8XH3QmnRhoNss46tomoM8yRqdSeCCA5aPSbXbn02uknA6YIEgHZi4Im5bW93WHCA1xkZ6TqBzRTKQ0IBB10hS0bGPZYA0HMxorcd2Z1O40cOe7VokaczuQN5N7J2ZFOazw3CNAM0ivN2TjwKjGwejxy6qzmVSRrJ79fFWdopWktFXGSJPtAEbcth/wAKqWZ/bcdoJI8dUy63IOcQC7Q6DnuS9MdbRZHdH6D+0KjgDnEAeQOSxJKfSStTGEaDeOaxGi3MdXDRp1XObVpteI0IHwRVo/Z1Te4us1TAYzpvkt/C7Uc5QdzMFJ5cSSCI0Vjo3xT4+CweSUXoOSLbtHk15UjTeWnVriDyJC9C6CPx2QgOHYdhPcZcI8SrY200H0yatEOY8YXOdSkEf3R71votc1hs5q1LOMYfh/hvJcxpGI4gDntjMnRa4ZExO62jx/plY+rtRMziaHTx0PomfQq5GWmo5zxipUWtfU1zJMMp8zrwBXpfSronZbe2XNFKqBDXsENHBzB7Q8DxQ/RP9mNpsVG0PqVqLqb2tIDA4ufgMtcSYDdTlmrXfRaDVrkKLfbCTnugAZADYANAEprVyZH+U0vOzEHTnsKUOYkncVJaNNOiIpKCnRJgASdwEk8gjWinSH8V3a/ptILvxHRvrwRSsXPIo7ZJTsk5AEngM139CaMnODTuHad3QNOaW171e+W0xgbuGv4nau8hwU9jojCZxOOg+yOSNJCVmc9LQfTZRblgJ34iB5QstIp1AZERn37gCldsttOj7Rkn6ozPhs5qd1TbvRSZWXyVFV2SVgym4HRshvDPRPbDUwkEaD0VQvy+eroOZB/iQJ3AHtc4VluitjptdGoBjvzRqimPI53ZbC5K+lFh66xV2fWa3rB/dT7XmARzTFmgnWApaLJyOYOR7jl71WxzVo8muCpio/iPuKctrMAlx7IgmdwM+5JbmpYGOb9l7h4QPciLb/pv/tPomHOa2OejFMmyjssMtkgzjO+DMDUZELz36Md5Xq3Rmq3DToszAou6yPtBoz10kxpqvOXMzO3Vc34LfknZebuKAhd5+0Vx9DO8pqwLoCNy6goVCx8SirqJp16T8UYHsdnuDhPki5XFosYfGZHdCIGevNOU7DodWkcDoQp6dpw6RJXilnrVbMYo1qrNpwvc3yBgqR37QLc0nDaXEDaW0yfEtTPVmZYndI9hrGXAa7Tv0yhV/pXb206TsWROQ3cc9q80rdOrc/W0O5Bg9Gomz2l9emHVHOec5LiTt4qg+MK7EoaC4wYds8dOKYtAIpB+QznumFzVs2F0+Cy208UZwQ0Ed+seqp0MvZDaCWOLWudhBgdyxCl+/I7VimxlF4aMk6uGx0iHVKwLmggBgOGTxIzhJmlEWe1lm3LaNixRaT2Xmm1o9AZfDGMawNHVRAYc27cjOuaLsVrdXGCWgPEDst0G77ICp/0Yva2DhBE5g5I+x25zS1rAXOjCMIJJncFq7Mg8/wCm3k/67HsGoALXRtEnI7kXfV+ZOEhoIDWtByA/wuG1cDCHRiP1QQcPeQdeCqvSOyOLw9pOftD3hG1FaKuLkJbwtLmPMGQdhzCWVb6A1pMJ5x4SjLytlJnYe18xOOQGjkcyqxWtrSYxD53qKV+hqlJKkxhVveq4RiDAfq02hgPfh18VzRs0x6LVjs4eJxMgb3tHqVK2+KNPIvDjvEkeICDv0XjKPbGVmsOz9eUbShbzfXHYoUnCfrmJ5BDfvaoZLHMcyIOFuLIxk4TIiOCif0irRAqHWfZHdOfD1WSc8qf4r/tl3KwMdG7US7+G4uB7UwXZidJT5rC1oa7JzQARxACXfv6pGbgTEYixhORkZxKMoV8bA4mSfXTNMxTyyf5oTNL0DXjYn1qlGnT9ol/k3/PirfcdgwMZTMjCA0zqIyMqq1bSaTmvBIIxCRke00g6yvQLnpHCHOzcRqdePmrty5/yjT8foPAUtIQZWmhSt1Heiazzy33H9HqOlwcKrn1WwCMILj2TMznIkbkPZbM2rWZScSG1HBji2MQaSASJymN6hfe/XF7iTAcc3H6skjuACc3R0JtdpGJlLCwjJ9Umm08QIxkcQ2OKpHm8dPs577HVWvZLAx7QcTyJaHYDVJMNDQW6+G/UBeXPeZJORk5bjOi9fu79lJpjF1lE1ODXATwJz5kKr2n9kNul7v5f2iQOtMuBJOUsAGu0hZvhYZYpS5J79sMvyWilMeu3O4qS9LorWZ/V16bqb4nCYzGktcCWuHEEoMFdPsS7QRI71KDlMIIuWxVJRBZFeVbPgYGWqV1HgNqADWB5o+8cQII7tJzQVo9k4oG3IHPnMJnaKrsDAHyFZrspBjGtJznPmRvVes75I4b/AEzT+xVg5zYOcjLalyehqHNvu6kw4TjIiQZGY3jJWq6v2XUKobUtGMZCGNcAB3uifAhJqrmOYMYnC9pbn9Yn2f7XaHkrbZ7+6zOYG45RGwjYQs0JN9s0Uq0G/wDx/dv/ANdp4l7yeZxLFH++aY+uFiZSJUzzjrEy6OXrSo2htSszG1mYbAILoIBIOuspE565a6chKy9Mklaoud69JnWy0dgBgIgDu7k4s9Ftmpg1agbWdqwZua06SZy4qu3VSZZQHPl1c6NAJNMcPvnyR9nr2h7uxZqdJp1c6nL+8ueSZXRx421czmZJU6h0OKN6Uo158VPVLXjIgqv3hZ60HrGvdBy7QLAOW1LKVvNIhzXGZzbqCFJY16HY52tiDpoxxruMANYA0ZieQ12qruKd3+XPrve6AHukS4aHvS36M37bB3lxPk1U60WTAyVyEa1lLa4k7miPNxJ8lNStbW506bQftO7Tv/LIcgESBFw2VzHNqulrRMTq/ZhA2jjolVssbmuPakEmJnIT8ITCzWg1AS4kuBg+GR9fBHPuRpOZd4qBFFgptbrM7z85Ky2OuDTEbJ9UIOjrd7vL4IizWPAIEkZ6xwVWBktSj1jqbNrqjB4uA+K9MaQAI0Gio/R6iPpDJ2SR3hpg+Oat5qZgJUjbg1EZ0xksNB5BFMS8ghgmAXEENz2ZxmumHJFWSphc1w2H9EDT6Auh37OaNha19ctr18jJE0qZH9Np1P3znuhWe03pH1SfihXWofMclrrmn2iTwA95yVrM8YJdjCynFhcJ7QBnvWW+v2gBs1Q37xyhoDQBEDcMgFHsPFWsqo7sWdK7jZbLM6m6MQzpu2sdpkdx0I2juXiP0QglpEEEgjcQSCPFe82ytlG30C8evgfzFU73vPi4qLsrljUUxbTsQjYuTYymVnap+pVzG+yoXqIIbzPw+dyEpWB1YmJj3q32m6KdT2m57wSDG7JS0bE2m3CxsD5zKhZOkU6z3ATqSCPBHWG6XtqMJOTTPhKd16BaZCkAQl0wxk2zVrf2Wj/uN8pPuTOx2ZtTIktJES0xO4kaH/CTWs/6Y+/6Nd8U3u4rDdGq3HaOKtyuaSOsdlwWKwCN6xX8iH/5aKI6xP4KxdFujbiesd+HhvOe3csuq6+sg+03ZG3iTuVvs4qNAAp5DLcuhjwq+Ry82W9I7sVgZR01OpObjzRVSrIgKE0i7Vpb4Lhkh2ElPYmKRja5iciPnJVHpLYML8bMg7UbAVamiHEbD8kJTfR7EblRsekeZdK9af4j6JG1qsHSqzVHvc8Nb1dNo0c0mHODcREzm4wq+wrO2m9BJHiNNUcyyOqtL25g655A7fP1QMSjrndEiYByPPJUlKkaMONZJcWT3fYcDpLtciAMuGvFWPrWYTE4xqNir9ERkn9K6qkYnGmxrwYLnhsjg0mT3xCkpUTFBSuyB9Zy1TJAz3ounYt76PKqD6BF3P0Pr2qq/qjTLQWtLsTsDG5kuccMYjOTQZPmp5IvSYpwf0RXPXiszjl4iFaaleHAymX/AEPZLHTD65fXqT2QSabC4H6rGH2RtLi5IK1TLu2qsjTiTUS00K0tHcpadbOEgum8J7J4Jm+ptBVTShrhGsqRrgEqpW6Nf0Upt4UDTYx65cuth4BKX2srTBUf7I5xkpyLrF7ZLbbaGgknTMleeuoOqvJDSS4kwBJzK9Aq3KXthzQZ++RG7TVTXfdvVNgMjiIJPMIxdCc2Pm6T0Uahcdb+lUPcw/BQ1qLmmHtLTucC0+BAK9NZa3N0PgiqTxXBZUAe3a13aHnorqRml8elZ5MGreFXHpJ0IDO1QmD/ALZzO/sE5nuKqRolpggg7jkrpmSUXDsgq0cQIS2s4ggHYfKITpzUqvQQ4d3vVMn6hx/sCWl3bp97j/4p1duxA3hdeB7P7QRO8gYx7wjruCxzVaNEnaHrGiNFi4CxUEUWmw0TTYOp6vCNg1GyM0V9JL+Dt3wSKhaTSLTscM+9NmVg7v2LvsyeNpkdas9uufeoHw/PQhE1qgwydRlCXUq0kxs0PuVWNicXg4DMe0I7j8hVjpdegZScQc39lo+8cvIJxeVaCZPCVS8Jr13VnmWNJFJuyNruZWfNkUIjoR5MiN0dXZarJxOc0kujUt7QjuhU1i9IZBy2HI9xXnbqeEkH6pI8JHuWPC7sbkWwqwWCpWcGUqb6jyDDWNLnEDUwBoN6c2PofbQc7JaB30yPVem/sw6MfRLN19Rp6+0tBg6so6sZwJ9s97RsVotlpDGPe6cLGucYzMNBcY35BaHG1szR+S8U7irPH7t6K1Gvx2mk+kxuYa9uE1XbGDPIbS7YFvpHay5wdltEjLZlA2DswBsEJ5ft6uquk5T7I3N+J+CQi7H2qrToUoxvcIJ0aBJc93BrZJ7o2rnynznSOnjjS5S7C+h/RipbqhDTgpsjrKkThnMNaD7TyNBoBmdgPrVnFCyUgxjcFOnOWRc5x2unNznRr7gt2C7adis7aNLsspglznCS4n23vjUuOeXADRVW1Wh1V2uQOQgCByWmMFAXbyP+EF8Xk+u4vdqcgNjRsA+c0le6J3J46mEvvKh2Y3qMfGPoV9cQZCc2K+g4Qcj+qrNUGnz0HHhuU1nY9wybnzhQYolxbUB2ysFQDvPiq5ZLvqnMvwjbEeUpvZ2Bvfkd5ULdDBlX548EVTtsbPLxSz6W0cIIjd/hS/S2zmfn4IAk7GtO3fPoiadrSbrAfnmskjQqxXiWBtcO180TZagpzhAz5qsU7wI9pG0bwyyPwRTKuI3tdQuMuPdCp3SyyBpa8DWQfX3lWA3kY/VJb2tzXPY1wBmctY3FFdissLgytDNCW+kCWzl2gCeB1VhruptywBIr1rA5wABkRwO1Ml0c6OmHX3Qxskag4mxqCJkeCW3Ufn3JvdlXGBOoaR+IZHnmDzKVNAp1XgeyHHlGvvCz50qUhkH3FkluvUMeW7o9AViq962zHWe4EwTl3bPJYk8RvE9Rt+bDw0WrutcnjHp+i46zE0zuS6xVzTeefOBou0ujOPaloBY7+6PCD6pR9KwhxHFavO04KQaMiSTzOZSC1212EMYY3nalymoK2RK9ICttsfaHlknA32z9o/ZHvRLhAgaKKlTwiBp68VlWouTlyOcrNsIcVRlSvASq4LqbVvAuqNxUWPFR7djp7QZ3E68AVxbbbz3cdys3Rqy4acH2nGSeMQmYUJzyqJ6TZLz66TB1Ql83u1lM4SC4y3u3z4oI3gKNKAO0cm9+89yqdttfH9SdT87EzNm46Rn+N8bm+T6A7xtG3bmrp+yy48NJ9sqCDVGCkXZRSaQXv/E8eDAdq8+e11Z7aVP23uDW/wBxyk8BryV5vbpA0tbZ6JihTa2mPvBgDRyySMMUnyZ08t0ooY3ze/XHC3JjdN7jvI2DggKbY70FZq+07cuPDJEMtAJjb58t6e2GMUlone4Zyl9d2pOmv+F3abRsy96DfWB10Goyk66b0GORH9Dlxc7uARJdHsjLioRXHHPLIphYrHjzd7I9feUC1X2Lq1c7TCEqWszEkncrYbO0CAABGwKsseHVnPgQMtN0qF9JBlhucuANRxBOwbO9FDo212YqVG9x+MqW73YieHrrzGScsdKIvmyt17qqUgSyq5/3XBo82oWl0jg4anZPHLwOhVnttRoEEKqWm4DVJxZiTA9CgNilJWxm22tfoVw6rGhhLmdEXD2XFp4IlvR141rO8kUVcV9mrTeZYJLgBpPeqrd14mvanAuOoLeGBwMc2lyV9Ia/871YeXNY5o1ykZlQ3DacNpaRtJHiCFPZknK7ii/VqklBWhoIIO1E0nS0HeAVzVoytN2cvpgXRe0xWe15iIP5GnPm2R3gIe1vJpOJ1dA5vcB71HaBgeHHKThJ3A6Hx9V3e2TGje8H8jXP9QPFZcnaQ6P2Vmpqe9Yo36nNYpsdZ6o20IUal32BpvJyQNOo4mJmERbKvVUgT7TyDHD5hdK6MoNfFul7RuCBB2rh2ZJ2nVac5cn5GXnLXRsxY+Kv2dOel9ttcKS014SmpiqPDBt14DalxVsY2E3LZOtfjPst9nidp9yuthOFKLvsgY0NGgU942vqqc7zh8c/cti/FWYZf7JUF268sWYPAcB+qQXhboBWOtwcNc0mvPGTk0kDSFjpyls6S4xjSCLqvjqq7HayS3uDwWkjuBKe/Sw05kKhsc4VWSCIO2VcrNcNa0tc6k4E06eLCZEhokwROcb1oSoopJ7Y3p20fOzwRD7wAbJOnzyVGoXm4RMov6S+qeG4bclYatlj/eWLSCNvLXNRVLS0CdAPTnqgLPSIGpgj/GRSO+7zc+WU8xtI9AokXbpFkuW2mq5xG12Fvvy5hX2zsDGho2eZ2nmvPP2fCXZjNuIxxgAHzV8fX0QAmFtdOaqFaq1teo1p1IIHqrdEN71530ru91N/XNkFrgfngpQ1bRcLFVDWA7d/xR1itEn018JVVsN6h9NrpgxBG4zpxTG6rxzjfzz4IWLcaLM0A81yLKAgnWvJc/vbjCJffoPcICUXlaC5rxTMFrSS46CAsfbnVDhZzO5QX45tGy1N5aRxJOSgUvs84dTaxx60doZ4t/FCWFw6wEb06t1EVqQI1iO4wq9d47XcqqNGPjUj0eyDsgfZkeGSlatWESJ3wfED3ohzFpg7ic3JqTFN5WIOBB0KHxzZamL2qYLT/dkAeYIKc2gDDmkF+NLaT8EDFhxccJkFUyxskJboqzligc5/BYl8WabRZ6XSR8ZsHLaialqdVdidroANAEssVm2kfojpVcuaUlQ6OOK2d4lDVq5LH1Ag7TVWZIYDWyv8+5MLnseESdSgrupCo8mfZMRuPzkrDRbC1Y4mbLKtBNIKO+aGKzvjVoDh+Ez6SpaaKFMEQdDke4iE+tGLluyjBdNla6stJadhIPLJbasjOgjsEqeheFVnsVHNn7JI5ZKBpWYkLCSMq5zDfALsWgjQDw+dyhlYChsNk9W1FzS0nI6xkhRZWDZ58VJK2Vbkw8mF3ZbOocXUxrvJ3poelLifZHiUi/VaCHJh5MtjenJiOqH5j8FFbOk7arS19EEH736KtNctypyZbyyRNQhmQmOU/wCVK2uQZBPghgVvEhyYfNP7HbekBjOStOvmdhSXEu8YR5MHlkWSzdJ2sECme8nVLb7vE2nIy1szAS7EsDkOTD5ZM7oUw3SYUDLpph5d2pJnXLNTBykaVOTK22Orqq9kjYIhFuclt3vhvNFdetuPUUc7N+7O6zskutgkQi3V0FVeEwUiuPu8ycp5LE3dqsQpDLBmOUj3oOhWBYDw81j6i5zR0zt9RLrdXOgzccgpa1WJUt2WSXY3ajTvTMcfYucqQfdNhFKnh2nNx3k6pjTKgapqa0pGGbC6aKpKCz0pTOz2ZXozNopt82fDXf8Aeh35hJ85QgYrJ0tsOF1J8e01zebSD6O8kgc1Y8mpNG/FLlFMhLVhau3LUJY8jwreBSgLQajZCPCtwu8K2ApYTkBahSYFhYoQ4hdQsIW4KhDSxbhZChDIXSyVkIENrA5ZCwKBOgpGFRYl21yhLHtgp/wxxkqU0lNZKUU2DgPipRSW+K0jFLbsXVWJZaZCfVqSV2ygrFaFbnmdVimNNYiGiv2Cv2SFK+olljqQ7vyRVerEbzossobNvLR0yXuA+ZVhoMgAJTdTGDPEJ4kBPLO0H6zfzD4pijRlnOzulTJTOy2SVuyWEn7J/Gz/APSeWO7X5Q0HufTP/smpGKc2cWWw8E3s93qay3fUEfwnnuAPoUaKdQf7NX8nwV6MzbYpvvo+LRRNPEWHVrwJLSNoB36Ly2+ujFssx7Rxt2OAkHlqF7UGPP8AtVPyOHuSS+q5ALXU6nNjvhCrKCkMx5Z43o8XNeqNonuXX0uqNjfP3J7fVFuKQ0jkQlJYdx8Cs7ikdOGTkRC8qg1YDzWxex/pnkQu8lmEKvFfQxSZgvcbWO8iuhfDfsv8FyGBbwBThEnJkoventxflK2L1pb45FR9WFrqxwQ8aDzJxeFL7YXf0ymfrt8UN1DdwWGytOwKPGic2GNrs+008wusTTtHiEvbY2bh4Lv6CzcEPGvsimHgDf5reH58EA272Roti7m7J8Sp4/6HmHhi22mg23eN5/MfiuxYNznfmKHiDzJ304XMod1lI0e7xTno/YQfbGKSQCc4Ig+noisTsHMsVnb2QNwHopQxZRGamLFrEMFqsQFoopq5iHqUlCCQ0OCxMXUliBKPJhVhOrFdNSpD4EHQEiYSINnLamdO8bS3IP8AT4KUiZHKqRBfN3vovGIQHZjMEZa6cvFBtejLxtteq0daQQ3MGACJyOnzkgWlWKxuthdN6LpVEvpoppQIw1lY7yp2Wx40c4cygGuXYUKUNGXpVGlWoPxu+KlZfNcf71X87o9Uua5SNchZKQxN9VjrUfzOfmti+K39Q+RS8FdoWSkH/vepvB/C34Lr97VPu/lagQtqADher9zPyN+C3+83fZZ+RqCIWNUoIabyP2af5GrBeJ2spf8AGPNCStBQgb9P/wC3T/IFjLxM506P/H+qCyWwpQbGxtDYkNpTuwZrn6aP6dP8qAapAjRG76ChbfuU/wAoWxb/APt0/wAgQgctYlNEthv7x+7T/KFybyOxrPyBCYlC58KURE776eNAz8gUl33881qYeRhxwAAAJwnclj2GMWxC2ipha120VJ5CEBq/p6iW5qVAULbiY128A+SOoPkIho4cFG8KeooHFElEBasWytqBPGAc+aZzqsWIipnVb2Xdx96Rs2LFiBIGmOPmpmVDvPisWIILJWPO8qZtQ5ZnYsWKMHoKs7jvRdJYsQQGT7loraxRlWSArorFigGY7RbC2sRD6OoXAWLECIxmviuGO7YHztWliIWFNUg0W1iJF2YNFyfgsWKAZrYorRoVixRhQL9QfO5RW4/yzP73/wDqsWKqHMunR0/yzP7QnN3ntBYsRRY7tGqHctLEUBHKxYsQIf/Z"/>
          <p:cNvSpPr>
            <a:spLocks noChangeAspect="1" noChangeArrowheads="1"/>
          </p:cNvSpPr>
          <p:nvPr/>
        </p:nvSpPr>
        <p:spPr bwMode="auto">
          <a:xfrm>
            <a:off x="63500" y="-669925"/>
            <a:ext cx="1876425" cy="1409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sp>
        <p:nvSpPr>
          <p:cNvPr id="16388" name="AutoShape 4" descr="data:image/jpeg;base64,/9j/4AAQSkZJRgABAQAAAQABAAD/2wCEAAkGBhQSERUUExQWFRUVGBoYFxcYGBgaFBgXGBgVFhcXFxcXHCYfFx0kGhgYHy8gJCcpLCwsFx4xNTAqNSYrLCkBCQoKDgwOGg8PGiwkHyQsLCwsLCksKSkpLCwpLCwsLCwsLCkpLCksLCwpLCwpLCwsKSwsLCwsLCwsKSksLCwsLP/AABEIAMIBAwMBIgACEQEDEQH/xAAbAAACAgMBAAAAAAAAAAAAAAAEBQMGAAECB//EAEQQAAEDAQUEBwQHBwMEAwAAAAEAAhEDBAUSITFBUWGBBhMicZGhsTLB0fAUQlJigpLhBxUjJFNy8TNDkxZjosIXVNL/xAAZAQACAwEAAAAAAAAAAAAAAAABAwACBAX/xAAlEQACAgICAgIDAAMAAAAAAAAAAQIRAyESMRNBBFEiMmEUI5H/2gAMAwEAAhEDEQA/APLzZqZEF478LpnvlRPILQdx1CDJyyRFlEtcNvwViMPum1htam4umHCRA0mFeelVha+z1AG/VMHu7QheWCkQ6RovVrLbeus9N0fVGmpkQfOVCsujzO43MDzjaXDDoHFpmRtg8Ux6QWJoote2lgBORxlx00IOngljGCjaodOFtQgxE4Qdk5aI+9L1NfFIAERkAJj2TA2oegNu9CWg7PWO5PGXjDAMQ01IHmu+j3QitaGCs4ijQ/qPB7ZGykwZ1DxyG8q30rPQs5aaVNjjTAAq1KbTUkfWw5tBnfMKjkkaMeOUtoT3Hd1er/Eb/DpjLrn4hTnc2GkvOvsypHUiwkF2LMwWgwRsIBz8U1tNvfVdL3lx2T6DchKhkqnJm+OLVS2CPrmYkT5qaxWx4MSSI5bM5XTbOHAkiTxWU6Qy127cuHcrc37FS+KrtB9gvaXYHCI2/qndke0g6z5c1U30yM5748dO9SU71bTOEYodqTPptUuwRwcey5UXtAmczsjLxTWjSgCMsgqTSvF85H2u1mNI2Qrhdd49a3MQ4a/oqjtJcSDpB0cZbGtJAFZhaWPjMgOBLHbwYgHZKoN8X5hLqbWkHNrzEOkSCN43L1E5Lz39qF3Fj2Wlgyq9h8D/AHAJBOeUt82q6ZmywvYBdLAaYdsk657VNaqZfTc0auho73OAHqEPcTybO3EIOJ0jmj6zCWODThOUOmIMjOdiq06M1nYrB1nrljTgGJrf7W4mg88M81QvpGUTGzgFe7mZ/KvZIyDhrl9ZUl91GP8AVof8o9wWP4epTX9Dk9Cd7s1rEmVS6mtAJqsPBkuPOQMlptGkNj3eAHoumKuhfKOuegX2ii37VRg8XhEBtPZT8XH3QmnRhoNss46tomoM8yRqdSeCCA5aPSbXbn02uknA6YIEgHZi4Im5bW93WHCA1xkZ6TqBzRTKQ0IBB10hS0bGPZYA0HMxorcd2Z1O40cOe7VokaczuQN5N7J2ZFOazw3CNAM0ivN2TjwKjGwejxy6qzmVSRrJ79fFWdopWktFXGSJPtAEbcth/wAKqWZ/bcdoJI8dUy63IOcQC7Q6DnuS9MdbRZHdH6D+0KjgDnEAeQOSxJKfSStTGEaDeOaxGi3MdXDRp1XObVpteI0IHwRVo/Z1Te4us1TAYzpvkt/C7Uc5QdzMFJ5cSSCI0Vjo3xT4+CweSUXoOSLbtHk15UjTeWnVriDyJC9C6CPx2QgOHYdhPcZcI8SrY200H0yatEOY8YXOdSkEf3R71votc1hs5q1LOMYfh/hvJcxpGI4gDntjMnRa4ZExO62jx/plY+rtRMziaHTx0PomfQq5GWmo5zxipUWtfU1zJMMp8zrwBXpfSronZbe2XNFKqBDXsENHBzB7Q8DxQ/RP9mNpsVG0PqVqLqb2tIDA4ufgMtcSYDdTlmrXfRaDVrkKLfbCTnugAZADYANAEprVyZH+U0vOzEHTnsKUOYkncVJaNNOiIpKCnRJgASdwEk8gjWinSH8V3a/ptILvxHRvrwRSsXPIo7ZJTsk5AEngM139CaMnODTuHad3QNOaW171e+W0xgbuGv4nau8hwU9jojCZxOOg+yOSNJCVmc9LQfTZRblgJ34iB5QstIp1AZERn37gCldsttOj7Rkn6ozPhs5qd1TbvRSZWXyVFV2SVgym4HRshvDPRPbDUwkEaD0VQvy+eroOZB/iQJ3AHtc4VluitjptdGoBjvzRqimPI53ZbC5K+lFh66xV2fWa3rB/dT7XmARzTFmgnWApaLJyOYOR7jl71WxzVo8muCpio/iPuKctrMAlx7IgmdwM+5JbmpYGOb9l7h4QPciLb/pv/tPomHOa2OejFMmyjssMtkgzjO+DMDUZELz36Md5Xq3Rmq3DToszAou6yPtBoz10kxpqvOXMzO3Vc34LfknZebuKAhd5+0Vx9DO8pqwLoCNy6goVCx8SirqJp16T8UYHsdnuDhPki5XFosYfGZHdCIGevNOU7DodWkcDoQp6dpw6RJXilnrVbMYo1qrNpwvc3yBgqR37QLc0nDaXEDaW0yfEtTPVmZYndI9hrGXAa7Tv0yhV/pXb206TsWROQ3cc9q80rdOrc/W0O5Bg9Gomz2l9emHVHOec5LiTt4qg+MK7EoaC4wYds8dOKYtAIpB+QznumFzVs2F0+Cy208UZwQ0Ed+seqp0MvZDaCWOLWudhBgdyxCl+/I7VimxlF4aMk6uGx0iHVKwLmggBgOGTxIzhJmlEWe1lm3LaNixRaT2Xmm1o9AZfDGMawNHVRAYc27cjOuaLsVrdXGCWgPEDst0G77ICp/0Yva2DhBE5g5I+x25zS1rAXOjCMIJJncFq7Mg8/wCm3k/67HsGoALXRtEnI7kXfV+ZOEhoIDWtByA/wuG1cDCHRiP1QQcPeQdeCqvSOyOLw9pOftD3hG1FaKuLkJbwtLmPMGQdhzCWVb6A1pMJ5x4SjLytlJnYe18xOOQGjkcyqxWtrSYxD53qKV+hqlJKkxhVveq4RiDAfq02hgPfh18VzRs0x6LVjs4eJxMgb3tHqVK2+KNPIvDjvEkeICDv0XjKPbGVmsOz9eUbShbzfXHYoUnCfrmJ5BDfvaoZLHMcyIOFuLIxk4TIiOCif0irRAqHWfZHdOfD1WSc8qf4r/tl3KwMdG7US7+G4uB7UwXZidJT5rC1oa7JzQARxACXfv6pGbgTEYixhORkZxKMoV8bA4mSfXTNMxTyyf5oTNL0DXjYn1qlGnT9ol/k3/PirfcdgwMZTMjCA0zqIyMqq1bSaTmvBIIxCRke00g6yvQLnpHCHOzcRqdePmrty5/yjT8foPAUtIQZWmhSt1Heiazzy33H9HqOlwcKrn1WwCMILj2TMznIkbkPZbM2rWZScSG1HBji2MQaSASJymN6hfe/XF7iTAcc3H6skjuACc3R0JtdpGJlLCwjJ9Umm08QIxkcQ2OKpHm8dPs577HVWvZLAx7QcTyJaHYDVJMNDQW6+G/UBeXPeZJORk5bjOi9fu79lJpjF1lE1ODXATwJz5kKr2n9kNul7v5f2iQOtMuBJOUsAGu0hZvhYZYpS5J79sMvyWilMeu3O4qS9LorWZ/V16bqb4nCYzGktcCWuHEEoMFdPsS7QRI71KDlMIIuWxVJRBZFeVbPgYGWqV1HgNqADWB5o+8cQII7tJzQVo9k4oG3IHPnMJnaKrsDAHyFZrspBjGtJznPmRvVes75I4b/AEzT+xVg5zYOcjLalyehqHNvu6kw4TjIiQZGY3jJWq6v2XUKobUtGMZCGNcAB3uifAhJqrmOYMYnC9pbn9Yn2f7XaHkrbZ7+6zOYG45RGwjYQs0JN9s0Uq0G/wDx/dv/ANdp4l7yeZxLFH++aY+uFiZSJUzzjrEy6OXrSo2htSszG1mYbAILoIBIOuspE565a6chKy9Mklaoud69JnWy0dgBgIgDu7k4s9Ftmpg1agbWdqwZua06SZy4qu3VSZZQHPl1c6NAJNMcPvnyR9nr2h7uxZqdJp1c6nL+8ueSZXRx421czmZJU6h0OKN6Uo158VPVLXjIgqv3hZ60HrGvdBy7QLAOW1LKVvNIhzXGZzbqCFJY16HY52tiDpoxxruMANYA0ZieQ12qruKd3+XPrve6AHukS4aHvS36M37bB3lxPk1U60WTAyVyEa1lLa4k7miPNxJ8lNStbW506bQftO7Tv/LIcgESBFw2VzHNqulrRMTq/ZhA2jjolVssbmuPakEmJnIT8ITCzWg1AS4kuBg+GR9fBHPuRpOZd4qBFFgptbrM7z85Ky2OuDTEbJ9UIOjrd7vL4IizWPAIEkZ6xwVWBktSj1jqbNrqjB4uA+K9MaQAI0Gio/R6iPpDJ2SR3hpg+Oat5qZgJUjbg1EZ0xksNB5BFMS8ghgmAXEENz2ZxmumHJFWSphc1w2H9EDT6Auh37OaNha19ctr18jJE0qZH9Np1P3znuhWe03pH1SfihXWofMclrrmn2iTwA95yVrM8YJdjCynFhcJ7QBnvWW+v2gBs1Q37xyhoDQBEDcMgFHsPFWsqo7sWdK7jZbLM6m6MQzpu2sdpkdx0I2juXiP0QglpEEEgjcQSCPFe82ytlG30C8evgfzFU73vPi4qLsrljUUxbTsQjYuTYymVnap+pVzG+yoXqIIbzPw+dyEpWB1YmJj3q32m6KdT2m57wSDG7JS0bE2m3CxsD5zKhZOkU6z3ATqSCPBHWG6XtqMJOTTPhKd16BaZCkAQl0wxk2zVrf2Wj/uN8pPuTOx2ZtTIktJES0xO4kaH/CTWs/6Y+/6Nd8U3u4rDdGq3HaOKtyuaSOsdlwWKwCN6xX8iH/5aKI6xP4KxdFujbiesd+HhvOe3csuq6+sg+03ZG3iTuVvs4qNAAp5DLcuhjwq+Ry82W9I7sVgZR01OpObjzRVSrIgKE0i7Vpb4Lhkh2ElPYmKRja5iciPnJVHpLYML8bMg7UbAVamiHEbD8kJTfR7EblRsekeZdK9af4j6JG1qsHSqzVHvc8Nb1dNo0c0mHODcREzm4wq+wrO2m9BJHiNNUcyyOqtL25g655A7fP1QMSjrndEiYByPPJUlKkaMONZJcWT3fYcDpLtciAMuGvFWPrWYTE4xqNir9ERkn9K6qkYnGmxrwYLnhsjg0mT3xCkpUTFBSuyB9Zy1TJAz3ounYt76PKqD6BF3P0Pr2qq/qjTLQWtLsTsDG5kuccMYjOTQZPmp5IvSYpwf0RXPXiszjl4iFaaleHAymX/AEPZLHTD65fXqT2QSabC4H6rGH2RtLi5IK1TLu2qsjTiTUS00K0tHcpadbOEgum8J7J4Jm+ptBVTShrhGsqRrgEqpW6Nf0Upt4UDTYx65cuth4BKX2srTBUf7I5xkpyLrF7ZLbbaGgknTMleeuoOqvJDSS4kwBJzK9Aq3KXthzQZ++RG7TVTXfdvVNgMjiIJPMIxdCc2Pm6T0Uahcdb+lUPcw/BQ1qLmmHtLTucC0+BAK9NZa3N0PgiqTxXBZUAe3a13aHnorqRml8elZ5MGreFXHpJ0IDO1QmD/ALZzO/sE5nuKqRolpggg7jkrpmSUXDsgq0cQIS2s4ggHYfKITpzUqvQQ4d3vVMn6hx/sCWl3bp97j/4p1duxA3hdeB7P7QRO8gYx7wjruCxzVaNEnaHrGiNFi4CxUEUWmw0TTYOp6vCNg1GyM0V9JL+Dt3wSKhaTSLTscM+9NmVg7v2LvsyeNpkdas9uufeoHw/PQhE1qgwydRlCXUq0kxs0PuVWNicXg4DMe0I7j8hVjpdegZScQc39lo+8cvIJxeVaCZPCVS8Jr13VnmWNJFJuyNruZWfNkUIjoR5MiN0dXZarJxOc0kujUt7QjuhU1i9IZBy2HI9xXnbqeEkH6pI8JHuWPC7sbkWwqwWCpWcGUqb6jyDDWNLnEDUwBoN6c2PofbQc7JaB30yPVem/sw6MfRLN19Rp6+0tBg6so6sZwJ9s97RsVotlpDGPe6cLGucYzMNBcY35BaHG1szR+S8U7irPH7t6K1Gvx2mk+kxuYa9uE1XbGDPIbS7YFvpHay5wdltEjLZlA2DswBsEJ5ft6uquk5T7I3N+J+CQi7H2qrToUoxvcIJ0aBJc93BrZJ7o2rnynznSOnjjS5S7C+h/RipbqhDTgpsjrKkThnMNaD7TyNBoBmdgPrVnFCyUgxjcFOnOWRc5x2unNznRr7gt2C7adis7aNLsspglznCS4n23vjUuOeXADRVW1Wh1V2uQOQgCByWmMFAXbyP+EF8Xk+u4vdqcgNjRsA+c0le6J3J46mEvvKh2Y3qMfGPoV9cQZCc2K+g4Qcj+qrNUGnz0HHhuU1nY9wybnzhQYolxbUB2ysFQDvPiq5ZLvqnMvwjbEeUpvZ2Bvfkd5ULdDBlX548EVTtsbPLxSz6W0cIIjd/hS/S2zmfn4IAk7GtO3fPoiadrSbrAfnmskjQqxXiWBtcO180TZagpzhAz5qsU7wI9pG0bwyyPwRTKuI3tdQuMuPdCp3SyyBpa8DWQfX3lWA3kY/VJb2tzXPY1wBmctY3FFdissLgytDNCW+kCWzl2gCeB1VhruptywBIr1rA5wABkRwO1Ml0c6OmHX3Qxskag4mxqCJkeCW3Ufn3JvdlXGBOoaR+IZHnmDzKVNAp1XgeyHHlGvvCz50qUhkH3FkluvUMeW7o9AViq962zHWe4EwTl3bPJYk8RvE9Rt+bDw0WrutcnjHp+i46zE0zuS6xVzTeefOBou0ujOPaloBY7+6PCD6pR9KwhxHFavO04KQaMiSTzOZSC1212EMYY3nalymoK2RK9ICttsfaHlknA32z9o/ZHvRLhAgaKKlTwiBp68VlWouTlyOcrNsIcVRlSvASq4LqbVvAuqNxUWPFR7djp7QZ3E68AVxbbbz3cdys3Rqy4acH2nGSeMQmYUJzyqJ6TZLz66TB1Ql83u1lM4SC4y3u3z4oI3gKNKAO0cm9+89yqdttfH9SdT87EzNm46Rn+N8bm+T6A7xtG3bmrp+yy48NJ9sqCDVGCkXZRSaQXv/E8eDAdq8+e11Z7aVP23uDW/wBxyk8BryV5vbpA0tbZ6JihTa2mPvBgDRyySMMUnyZ08t0ooY3ze/XHC3JjdN7jvI2DggKbY70FZq+07cuPDJEMtAJjb58t6e2GMUlone4Zyl9d2pOmv+F3abRsy96DfWB10Goyk66b0GORH9Dlxc7uARJdHsjLioRXHHPLIphYrHjzd7I9feUC1X2Lq1c7TCEqWszEkncrYbO0CAABGwKsseHVnPgQMtN0qF9JBlhucuANRxBOwbO9FDo212YqVG9x+MqW73YieHrrzGScsdKIvmyt17qqUgSyq5/3XBo82oWl0jg4anZPHLwOhVnttRoEEKqWm4DVJxZiTA9CgNilJWxm22tfoVw6rGhhLmdEXD2XFp4IlvR141rO8kUVcV9mrTeZYJLgBpPeqrd14mvanAuOoLeGBwMc2lyV9Ia/871YeXNY5o1ykZlQ3DacNpaRtJHiCFPZknK7ii/VqklBWhoIIO1E0nS0HeAVzVoytN2cvpgXRe0xWe15iIP5GnPm2R3gIe1vJpOJ1dA5vcB71HaBgeHHKThJ3A6Hx9V3e2TGje8H8jXP9QPFZcnaQ6P2Vmpqe9Yo36nNYpsdZ6o20IUal32BpvJyQNOo4mJmERbKvVUgT7TyDHD5hdK6MoNfFul7RuCBB2rh2ZJ2nVac5cn5GXnLXRsxY+Kv2dOel9ttcKS014SmpiqPDBt14DalxVsY2E3LZOtfjPst9nidp9yuthOFKLvsgY0NGgU942vqqc7zh8c/cti/FWYZf7JUF268sWYPAcB+qQXhboBWOtwcNc0mvPGTk0kDSFjpyls6S4xjSCLqvjqq7HayS3uDwWkjuBKe/Sw05kKhsc4VWSCIO2VcrNcNa0tc6k4E06eLCZEhokwROcb1oSoopJ7Y3p20fOzwRD7wAbJOnzyVGoXm4RMov6S+qeG4bclYatlj/eWLSCNvLXNRVLS0CdAPTnqgLPSIGpgj/GRSO+7zc+WU8xtI9AokXbpFkuW2mq5xG12Fvvy5hX2zsDGho2eZ2nmvPP2fCXZjNuIxxgAHzV8fX0QAmFtdOaqFaq1teo1p1IIHqrdEN71530ru91N/XNkFrgfngpQ1bRcLFVDWA7d/xR1itEn018JVVsN6h9NrpgxBG4zpxTG6rxzjfzz4IWLcaLM0A81yLKAgnWvJc/vbjCJffoPcICUXlaC5rxTMFrSS46CAsfbnVDhZzO5QX45tGy1N5aRxJOSgUvs84dTaxx60doZ4t/FCWFw6wEb06t1EVqQI1iO4wq9d47XcqqNGPjUj0eyDsgfZkeGSlatWESJ3wfED3ohzFpg7ic3JqTFN5WIOBB0KHxzZamL2qYLT/dkAeYIKc2gDDmkF+NLaT8EDFhxccJkFUyxskJboqzligc5/BYl8WabRZ6XSR8ZsHLaialqdVdidroANAEssVm2kfojpVcuaUlQ6OOK2d4lDVq5LH1Ag7TVWZIYDWyv8+5MLnseESdSgrupCo8mfZMRuPzkrDRbC1Y4mbLKtBNIKO+aGKzvjVoDh+Ez6SpaaKFMEQdDke4iE+tGLluyjBdNla6stJadhIPLJbasjOgjsEqeheFVnsVHNn7JI5ZKBpWYkLCSMq5zDfALsWgjQDw+dyhlYChsNk9W1FzS0nI6xkhRZWDZ58VJK2Vbkw8mF3ZbOocXUxrvJ3poelLifZHiUi/VaCHJh5MtjenJiOqH5j8FFbOk7arS19EEH736KtNctypyZbyyRNQhmQmOU/wCVK2uQZBPghgVvEhyYfNP7HbekBjOStOvmdhSXEu8YR5MHlkWSzdJ2sECme8nVLb7vE2nIy1szAS7EsDkOTD5ZM7oUw3SYUDLpph5d2pJnXLNTBykaVOTK22Orqq9kjYIhFuclt3vhvNFdetuPUUc7N+7O6zskutgkQi3V0FVeEwUiuPu8ycp5LE3dqsQpDLBmOUj3oOhWBYDw81j6i5zR0zt9RLrdXOgzccgpa1WJUt2WSXY3ajTvTMcfYucqQfdNhFKnh2nNx3k6pjTKgapqa0pGGbC6aKpKCz0pTOz2ZXozNopt82fDXf8Aeh35hJ85QgYrJ0tsOF1J8e01zebSD6O8kgc1Y8mpNG/FLlFMhLVhau3LUJY8jwreBSgLQajZCPCtwu8K2ApYTkBahSYFhYoQ4hdQsIW4KhDSxbhZChDIXSyVkIENrA5ZCwKBOgpGFRYl21yhLHtgp/wxxkqU0lNZKUU2DgPipRSW+K0jFLbsXVWJZaZCfVqSV2ygrFaFbnmdVimNNYiGiv2Cv2SFK+olljqQ7vyRVerEbzossobNvLR0yXuA+ZVhoMgAJTdTGDPEJ4kBPLO0H6zfzD4pijRlnOzulTJTOy2SVuyWEn7J/Gz/APSeWO7X5Q0HufTP/smpGKc2cWWw8E3s93qay3fUEfwnnuAPoUaKdQf7NX8nwV6MzbYpvvo+LRRNPEWHVrwJLSNoB36Ly2+ujFssx7Rxt2OAkHlqF7UGPP8AtVPyOHuSS+q5ALXU6nNjvhCrKCkMx5Z43o8XNeqNonuXX0uqNjfP3J7fVFuKQ0jkQlJYdx8Cs7ikdOGTkRC8qg1YDzWxex/pnkQu8lmEKvFfQxSZgvcbWO8iuhfDfsv8FyGBbwBThEnJkoventxflK2L1pb45FR9WFrqxwQ8aDzJxeFL7YXf0ymfrt8UN1DdwWGytOwKPGic2GNrs+008wusTTtHiEvbY2bh4Lv6CzcEPGvsimHgDf5reH58EA272Roti7m7J8Sp4/6HmHhi22mg23eN5/MfiuxYNznfmKHiDzJ304XMod1lI0e7xTno/YQfbGKSQCc4Ig+noisTsHMsVnb2QNwHopQxZRGamLFrEMFqsQFoopq5iHqUlCCQ0OCxMXUliBKPJhVhOrFdNSpD4EHQEiYSINnLamdO8bS3IP8AT4KUiZHKqRBfN3vovGIQHZjMEZa6cvFBtejLxtteq0daQQ3MGACJyOnzkgWlWKxuthdN6LpVEvpoppQIw1lY7yp2Wx40c4cygGuXYUKUNGXpVGlWoPxu+KlZfNcf71X87o9Uua5SNchZKQxN9VjrUfzOfmti+K39Q+RS8FdoWSkH/vepvB/C34Lr97VPu/lagQtqADher9zPyN+C3+83fZZ+RqCIWNUoIabyP2af5GrBeJ2spf8AGPNCStBQgb9P/wC3T/IFjLxM506P/H+qCyWwpQbGxtDYkNpTuwZrn6aP6dP8qAapAjRG76ChbfuU/wAoWxb/APt0/wAgQgctYlNEthv7x+7T/KFybyOxrPyBCYlC58KURE776eNAz8gUl33881qYeRhxwAAAJwnclj2GMWxC2ipha120VJ5CEBq/p6iW5qVAULbiY128A+SOoPkIho4cFG8KeooHFElEBasWytqBPGAc+aZzqsWIipnVb2Xdx96Rs2LFiBIGmOPmpmVDvPisWIILJWPO8qZtQ5ZnYsWKMHoKs7jvRdJYsQQGT7loraxRlWSArorFigGY7RbC2sRD6OoXAWLECIxmviuGO7YHztWliIWFNUg0W1iJF2YNFyfgsWKAZrYorRoVixRhQL9QfO5RW4/yzP73/wDqsWKqHMunR0/yzP7QnN3ntBYsRRY7tGqHctLEUBHKxYsQIf/Z"/>
          <p:cNvSpPr>
            <a:spLocks noChangeAspect="1" noChangeArrowheads="1"/>
          </p:cNvSpPr>
          <p:nvPr/>
        </p:nvSpPr>
        <p:spPr bwMode="auto">
          <a:xfrm>
            <a:off x="63500" y="-669925"/>
            <a:ext cx="1876425" cy="1409700"/>
          </a:xfrm>
          <a:prstGeom prst="rect">
            <a:avLst/>
          </a:prstGeom>
          <a:noFill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sl-SI"/>
          </a:p>
        </p:txBody>
      </p:sp>
      <p:pic>
        <p:nvPicPr>
          <p:cNvPr id="16390" name="Picture 6" descr="http://4.bp.blogspot.com/_7Ozsihb8r_Q/TONXuqCQLbI/AAAAAAAAE_g/1sme1bQ0Oqg/s1600/Chicken_Nugget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000364" y="3286124"/>
            <a:ext cx="4238625" cy="3181350"/>
          </a:xfrm>
          <a:prstGeom prst="rect">
            <a:avLst/>
          </a:prstGeom>
          <a:noFill/>
        </p:spPr>
      </p:pic>
    </p:spTree>
  </p:cSld>
  <p:clrMapOvr>
    <a:masterClrMapping/>
  </p:clrMapOvr>
  <p:transition>
    <p:newsflash/>
  </p:transition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slov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pPr algn="ctr"/>
            <a:r>
              <a:rPr lang="sl-SI" sz="4800" dirty="0" smtClean="0">
                <a:latin typeface="Bauhaus 93" pitchFamily="82" charset="0"/>
              </a:rPr>
              <a:t>Za konec pa še recept za slasten hamburger:</a:t>
            </a:r>
            <a:endParaRPr lang="sl-SI" sz="4800" dirty="0">
              <a:latin typeface="Bauhaus 93" pitchFamily="82" charset="0"/>
            </a:endParaRPr>
          </a:p>
        </p:txBody>
      </p:sp>
      <p:sp>
        <p:nvSpPr>
          <p:cNvPr id="3" name="Ograda vsebine 2"/>
          <p:cNvSpPr>
            <a:spLocks noGrp="1"/>
          </p:cNvSpPr>
          <p:nvPr>
            <p:ph idx="1"/>
          </p:nvPr>
        </p:nvSpPr>
        <p:spPr>
          <a:xfrm>
            <a:off x="304800" y="2214554"/>
            <a:ext cx="8686800" cy="4429156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Recept za hamburger:</a:t>
            </a:r>
          </a:p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Sestavine:</a:t>
            </a:r>
            <a:endParaRPr lang="sl-SI" sz="2800" dirty="0" smtClean="0">
              <a:solidFill>
                <a:srgbClr val="FF0000"/>
              </a:solidFill>
              <a:latin typeface="Bauhaus 93" pitchFamily="82" charset="0"/>
            </a:endParaRPr>
          </a:p>
          <a:p>
            <a:pPr>
              <a:buFontTx/>
              <a:buChar char="-"/>
            </a:pPr>
            <a:r>
              <a:rPr lang="sl-SI" sz="2800" dirty="0" smtClean="0">
                <a:solidFill>
                  <a:schemeClr val="tx1"/>
                </a:solidFill>
                <a:latin typeface="Bauhaus 93" pitchFamily="82" charset="0"/>
              </a:rPr>
              <a:t>mleto meso 100g</a:t>
            </a:r>
          </a:p>
          <a:p>
            <a:pPr>
              <a:buFontTx/>
              <a:buChar char="-"/>
            </a:pPr>
            <a:r>
              <a:rPr lang="sl-SI" sz="2800" dirty="0" smtClean="0">
                <a:solidFill>
                  <a:schemeClr val="tx1"/>
                </a:solidFill>
                <a:latin typeface="Bauhaus 93" pitchFamily="82" charset="0"/>
              </a:rPr>
              <a:t>sol, poper </a:t>
            </a:r>
          </a:p>
          <a:p>
            <a:pPr>
              <a:buFontTx/>
              <a:buChar char="-"/>
            </a:pPr>
            <a:r>
              <a:rPr lang="sl-SI" sz="2800" dirty="0" smtClean="0">
                <a:solidFill>
                  <a:schemeClr val="tx1"/>
                </a:solidFill>
                <a:latin typeface="Bauhaus 93" pitchFamily="82" charset="0"/>
              </a:rPr>
              <a:t>olje - soncnicno  </a:t>
            </a:r>
          </a:p>
          <a:p>
            <a:pPr>
              <a:buFontTx/>
              <a:buChar char="-"/>
            </a:pPr>
            <a:r>
              <a:rPr lang="sl-SI" sz="2800" dirty="0" smtClean="0">
                <a:solidFill>
                  <a:schemeClr val="tx1"/>
                </a:solidFill>
                <a:latin typeface="Bauhaus 93" pitchFamily="82" charset="0"/>
              </a:rPr>
              <a:t>Lepinja 1 kos</a:t>
            </a:r>
          </a:p>
          <a:p>
            <a:pPr>
              <a:buFontTx/>
              <a:buChar char="-"/>
            </a:pPr>
            <a:r>
              <a:rPr lang="sl-SI" sz="2800" dirty="0" smtClean="0">
                <a:solidFill>
                  <a:schemeClr val="tx1"/>
                </a:solidFill>
                <a:latin typeface="Bauhaus 93" pitchFamily="82" charset="0"/>
              </a:rPr>
              <a:t>majoneza…</a:t>
            </a:r>
          </a:p>
        </p:txBody>
      </p:sp>
      <p:pic>
        <p:nvPicPr>
          <p:cNvPr id="17410" name="Picture 2" descr="http://mycausewater.com/blog/wp-content/uploads/2011/04/Juicy-Chicken-Burger-Pic-19-Hamburger-Ideas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857620" y="2857496"/>
            <a:ext cx="4500594" cy="3410829"/>
          </a:xfrm>
          <a:prstGeom prst="rect">
            <a:avLst/>
          </a:prstGeom>
          <a:noFill/>
        </p:spPr>
      </p:pic>
    </p:spTree>
  </p:cSld>
  <p:clrMapOvr>
    <a:masterClrMapping/>
  </p:clrMapOvr>
  <p:transition>
    <p:cover dir="rd"/>
  </p:transition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Ograda vsebin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sl-SI" dirty="0" smtClean="0"/>
          </a:p>
          <a:p>
            <a:pPr algn="ctr">
              <a:buNone/>
            </a:pPr>
            <a:r>
              <a:rPr lang="sl-SI" sz="5400" dirty="0" smtClean="0">
                <a:latin typeface="Bauhaus 93" pitchFamily="82" charset="0"/>
              </a:rPr>
              <a:t>Hvala za vašo pozornost.</a:t>
            </a:r>
          </a:p>
          <a:p>
            <a:endParaRPr lang="sl-SI" sz="2800" dirty="0" smtClean="0">
              <a:latin typeface="Bauhaus 93" pitchFamily="82" charset="0"/>
            </a:endParaRPr>
          </a:p>
          <a:p>
            <a:endParaRPr lang="sl-SI" sz="2800" dirty="0" smtClean="0">
              <a:latin typeface="Bauhaus 93" pitchFamily="82" charset="0"/>
            </a:endParaRPr>
          </a:p>
          <a:p>
            <a:pPr>
              <a:buNone/>
            </a:pPr>
            <a:r>
              <a:rPr lang="sl-SI" sz="2800" dirty="0" smtClean="0">
                <a:latin typeface="Bauhaus 93" pitchFamily="82" charset="0"/>
              </a:rPr>
              <a:t>VIRI:</a:t>
            </a:r>
          </a:p>
          <a:p>
            <a:r>
              <a:rPr lang="sl-SI" sz="2800" dirty="0" smtClean="0">
                <a:latin typeface="Bauhaus 93" pitchFamily="82" charset="0"/>
              </a:rPr>
              <a:t>Wikipedia</a:t>
            </a:r>
          </a:p>
          <a:p>
            <a:r>
              <a:rPr lang="sl-SI" sz="2800" dirty="0" smtClean="0">
                <a:latin typeface="Bauhaus 93" pitchFamily="82" charset="0"/>
              </a:rPr>
              <a:t>svetovni splet</a:t>
            </a:r>
          </a:p>
        </p:txBody>
      </p:sp>
    </p:spTree>
  </p:cSld>
  <p:clrMapOvr>
    <a:masterClrMapping/>
  </p:clrMapOvr>
  <p:transition>
    <p:randomBar dir="vert"/>
  </p:transition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Trek">
  <a:themeElements>
    <a:clrScheme name="Trek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Trek">
      <a:majorFont>
        <a:latin typeface="Franklin Gothic Medium"/>
        <a:ea typeface=""/>
        <a:cs typeface=""/>
        <a:font script="Jpan" typeface="HG創英角ｺﾞｼｯｸUB"/>
        <a:font script="Hang" typeface="돋움"/>
        <a:font script="Hans" typeface="隶书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Franklin Gothic Book"/>
        <a:ea typeface=""/>
        <a:cs typeface=""/>
        <a:font script="Jpan" typeface="HGｺﾞｼｯｸE"/>
        <a:font script="Hang" typeface="돋움"/>
        <a:font script="Hans" typeface="华文楷体"/>
        <a:font script="Hant" typeface="微軟正黑體"/>
        <a:font script="Arab" typeface="Tahoma"/>
        <a:font script="Hebr" typeface="Aharoni"/>
        <a:font script="Thai" typeface="Lily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</a:minorFont>
    </a:fontScheme>
    <a:fmtScheme name="Trek">
      <a:fillStyleLst>
        <a:solidFill>
          <a:schemeClr val="phClr"/>
        </a:solidFill>
        <a:gradFill rotWithShape="1">
          <a:gsLst>
            <a:gs pos="0">
              <a:schemeClr val="phClr">
                <a:tint val="30000"/>
                <a:satMod val="250000"/>
              </a:schemeClr>
            </a:gs>
            <a:gs pos="72000">
              <a:schemeClr val="phClr">
                <a:tint val="75000"/>
                <a:satMod val="210000"/>
              </a:schemeClr>
            </a:gs>
            <a:gs pos="100000">
              <a:schemeClr val="phClr">
                <a:tint val="85000"/>
                <a:satMod val="210000"/>
              </a:schemeClr>
            </a:gs>
          </a:gsLst>
          <a:lin ang="5400000" scaled="1"/>
        </a:gradFill>
        <a:gradFill rotWithShape="1">
          <a:gsLst>
            <a:gs pos="0">
              <a:schemeClr val="phClr">
                <a:tint val="75000"/>
                <a:shade val="85000"/>
                <a:satMod val="230000"/>
              </a:schemeClr>
            </a:gs>
            <a:gs pos="25000">
              <a:schemeClr val="phClr">
                <a:tint val="90000"/>
                <a:shade val="70000"/>
                <a:satMod val="220000"/>
              </a:schemeClr>
            </a:gs>
            <a:gs pos="50000">
              <a:schemeClr val="phClr">
                <a:tint val="90000"/>
                <a:shade val="58000"/>
                <a:satMod val="225000"/>
              </a:schemeClr>
            </a:gs>
            <a:gs pos="65000">
              <a:schemeClr val="phClr">
                <a:tint val="90000"/>
                <a:shade val="58000"/>
                <a:satMod val="225000"/>
              </a:schemeClr>
            </a:gs>
            <a:gs pos="80000">
              <a:schemeClr val="phClr">
                <a:tint val="90000"/>
                <a:shade val="69000"/>
                <a:satMod val="220000"/>
              </a:schemeClr>
            </a:gs>
            <a:gs pos="100000">
              <a:schemeClr val="phClr">
                <a:tint val="77000"/>
                <a:shade val="80000"/>
                <a:satMod val="230000"/>
              </a:schemeClr>
            </a:gs>
          </a:gsLst>
          <a:lin ang="5400000" scaled="1"/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0"/>
            </a:lightRig>
          </a:scene3d>
          <a:sp3d prstMaterial="metal">
            <a:bevelT w="10000" h="10000"/>
          </a:sp3d>
        </a:effectStyle>
        <a:effectStyle>
          <a:effectLst>
            <a:outerShdw blurRad="76200" dist="50800" dir="5400000" rotWithShape="0">
              <a:srgbClr val="4E3B30">
                <a:alpha val="60000"/>
              </a:srgbClr>
            </a:outerShdw>
          </a:effectLst>
          <a:scene3d>
            <a:camera prst="obliqueTopLeft" fov="600000">
              <a:rot lat="0" lon="0" rev="0"/>
            </a:camera>
            <a:lightRig rig="balanced" dir="t">
              <a:rot lat="0" lon="0" rev="19200000"/>
            </a:lightRig>
          </a:scene3d>
          <a:sp3d contourW="12700" prstMaterial="matte">
            <a:bevelT w="60000" h="50800"/>
            <a:contourClr>
              <a:schemeClr val="phClr">
                <a:shade val="60000"/>
                <a:satMod val="110000"/>
              </a:schemeClr>
            </a:contourClr>
          </a:sp3d>
        </a:effectStyle>
      </a:effectStyleLst>
      <a:bgFillStyleLst>
        <a:solidFill>
          <a:schemeClr val="phClr"/>
        </a:soli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05000"/>
              </a:schemeClr>
            </a:duotone>
          </a:blip>
          <a:tile tx="0" ty="0" sx="95000" sy="95000" flip="none" algn="t"/>
        </a:blipFill>
        <a:blipFill>
          <a:blip xmlns:r="http://schemas.openxmlformats.org/officeDocument/2006/relationships" r:embed="rId2">
            <a:duotone>
              <a:schemeClr val="phClr">
                <a:shade val="30000"/>
                <a:satMod val="455000"/>
              </a:schemeClr>
              <a:schemeClr val="phClr">
                <a:tint val="95000"/>
                <a:satMod val="120000"/>
              </a:schemeClr>
            </a:duotone>
          </a:blip>
          <a:stretch>
            <a:fillRect/>
          </a:stretch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Trek</Template>
  <TotalTime>227</TotalTime>
  <Words>131</Words>
  <Application>Microsoft Office PowerPoint</Application>
  <PresentationFormat>On-screen Show (4:3)</PresentationFormat>
  <Paragraphs>38</Paragraphs>
  <Slides>6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6</vt:i4>
      </vt:variant>
    </vt:vector>
  </HeadingPairs>
  <TitlesOfParts>
    <vt:vector size="7" baseType="lpstr">
      <vt:lpstr>Trek</vt:lpstr>
      <vt:lpstr>Fast  food</vt:lpstr>
      <vt:lpstr>mcdonald’s</vt:lpstr>
      <vt:lpstr>  slabe strani hitre prehrane</vt:lpstr>
      <vt:lpstr>Kaj dajo v chicken mcnuggets</vt:lpstr>
      <vt:lpstr>Za konec pa še recept za slasten hamburger:</vt:lpstr>
      <vt:lpstr>Slide 6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Fast  food</dc:title>
  <dc:creator>Mateja Dolžan</dc:creator>
  <cp:lastModifiedBy>Mateja Dolžan</cp:lastModifiedBy>
  <cp:revision>28</cp:revision>
  <dcterms:created xsi:type="dcterms:W3CDTF">2012-05-17T14:33:18Z</dcterms:created>
  <dcterms:modified xsi:type="dcterms:W3CDTF">2012-05-20T09:37:37Z</dcterms:modified>
</cp:coreProperties>
</file>