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60" r:id="rId4"/>
    <p:sldId id="257" r:id="rId5"/>
    <p:sldId id="275" r:id="rId6"/>
    <p:sldId id="276" r:id="rId7"/>
    <p:sldId id="277" r:id="rId8"/>
    <p:sldId id="272" r:id="rId9"/>
    <p:sldId id="273" r:id="rId10"/>
    <p:sldId id="278" r:id="rId11"/>
    <p:sldId id="279" r:id="rId12"/>
    <p:sldId id="280" r:id="rId13"/>
    <p:sldId id="282" r:id="rId14"/>
  </p:sldIdLst>
  <p:sldSz cx="9144000" cy="6858000" type="screen4x3"/>
  <p:notesSz cx="6858000" cy="9144000"/>
  <p:custDataLst>
    <p:tags r:id="rId16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57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DFCE-F7E1-4CFE-8E53-23DF7D88DA68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DE735-4DF0-4885-AA0C-760D4537E4A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81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DE735-4DF0-4885-AA0C-760D4537E4A5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4BC4-3456-4C2C-B8A4-09861C7B1E91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F184-3D4F-471F-B368-0188618550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4BC4-3456-4C2C-B8A4-09861C7B1E91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F184-3D4F-471F-B368-0188618550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4BC4-3456-4C2C-B8A4-09861C7B1E91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F184-3D4F-471F-B368-0188618550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4BC4-3456-4C2C-B8A4-09861C7B1E91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F184-3D4F-471F-B368-0188618550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4BC4-3456-4C2C-B8A4-09861C7B1E91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F184-3D4F-471F-B368-0188618550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4BC4-3456-4C2C-B8A4-09861C7B1E91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F184-3D4F-471F-B368-0188618550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4BC4-3456-4C2C-B8A4-09861C7B1E91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F184-3D4F-471F-B368-0188618550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4BC4-3456-4C2C-B8A4-09861C7B1E91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F184-3D4F-471F-B368-0188618550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4BC4-3456-4C2C-B8A4-09861C7B1E91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F184-3D4F-471F-B368-0188618550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4BC4-3456-4C2C-B8A4-09861C7B1E91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F184-3D4F-471F-B368-0188618550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4BC4-3456-4C2C-B8A4-09861C7B1E91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F184-3D4F-471F-B368-0188618550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4BC4-3456-4C2C-B8A4-09861C7B1E91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F184-3D4F-471F-B368-0188618550E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epspacesparkle.com/2009/07/01/line-drawing-art-lessons-owls-and-cat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klas4.weebly.com/likovna-galerija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deepspacesparkle.com/wp-content/uploads/2009/07/DSC00527_edited-1-193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9308"/>
            <a:ext cx="3847532" cy="598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692696"/>
            <a:ext cx="3563888" cy="2808312"/>
          </a:xfrm>
        </p:spPr>
        <p:txBody>
          <a:bodyPr>
            <a:normAutofit fontScale="90000"/>
          </a:bodyPr>
          <a:lstStyle/>
          <a:p>
            <a:r>
              <a:rPr lang="sl-SI" sz="6600" dirty="0" smtClean="0">
                <a:solidFill>
                  <a:schemeClr val="bg1"/>
                </a:solidFill>
              </a:rPr>
              <a:t>                    PIKA, </a:t>
            </a:r>
            <a:br>
              <a:rPr lang="sl-SI" sz="6600" dirty="0" smtClean="0">
                <a:solidFill>
                  <a:schemeClr val="bg1"/>
                </a:solidFill>
              </a:rPr>
            </a:br>
            <a:r>
              <a:rPr lang="sl-SI" sz="6600" dirty="0" smtClean="0">
                <a:solidFill>
                  <a:schemeClr val="bg1"/>
                </a:solidFill>
              </a:rPr>
              <a:t>ČRTA, VZOREC</a:t>
            </a:r>
            <a:endParaRPr lang="sl-SI" sz="6600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                                      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0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latin typeface="Candara" pitchFamily="34" charset="0"/>
                <a:hlinkClick r:id="rId3"/>
              </a:rPr>
              <a:t>http://www.deepspacesparkle.com/2009/07/01/line-drawing-art-lessons-owls-and-cats/</a:t>
            </a:r>
            <a:endParaRPr lang="sl-SI" dirty="0">
              <a:latin typeface="Candara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95536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IDEJA: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7537"/>
            <a:ext cx="8280920" cy="607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klas4.weebly.com/uploads/5/3/5/2/5352707/978513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836363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las4.weebly.com/uploads/5/3/5/2/5352707/802938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72400" cy="61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druga naloga (ang.)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7207" y="1523734"/>
            <a:ext cx="3829585" cy="3810532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2683"/>
            <a:ext cx="9144000" cy="34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912537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76672"/>
            <a:ext cx="7966536" cy="614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las4.weebly.com/uploads/5/3/5/2/5352707/809965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00392" cy="607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13396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2614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2618"/>
            <a:ext cx="8208912" cy="6072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las4.weebly.com/uploads/5/3/5/2/5352707/500915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24395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11</Words>
  <Application>Microsoft Office PowerPoint</Application>
  <PresentationFormat>Diaprojekcija na zaslonu (4:3)</PresentationFormat>
  <Paragraphs>5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Officeova tema</vt:lpstr>
      <vt:lpstr>                    PIKA,  ČRTA, VZOREC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MORJU</dc:title>
  <dc:creator>Klavdija</dc:creator>
  <cp:lastModifiedBy>POS6</cp:lastModifiedBy>
  <cp:revision>26</cp:revision>
  <dcterms:created xsi:type="dcterms:W3CDTF">2012-09-09T11:07:57Z</dcterms:created>
  <dcterms:modified xsi:type="dcterms:W3CDTF">2015-01-27T10:44:16Z</dcterms:modified>
</cp:coreProperties>
</file>