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8" r:id="rId8"/>
    <p:sldId id="260" r:id="rId9"/>
    <p:sldId id="262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evnik.si/1042496520" TargetMode="External"/><Relationship Id="rId2" Type="http://schemas.openxmlformats.org/officeDocument/2006/relationships/hyperlink" Target="http://www.delo.si/druzba/znanost/polet-zakaj-so-neandertalci-izumrl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NEANDERTHALIS HUMAN 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9620" cy="6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99D6872-6A13-40C0-8B47-CA786D64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620" y="802298"/>
            <a:ext cx="8637073" cy="2920713"/>
          </a:xfrm>
        </p:spPr>
        <p:txBody>
          <a:bodyPr/>
          <a:lstStyle/>
          <a:p>
            <a:pPr algn="l"/>
            <a:r>
              <a:rPr lang="sl-SI" dirty="0"/>
              <a:t>neandertalci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F2E61F2D-E085-45AA-A664-FF8B567A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620" y="3724074"/>
            <a:ext cx="8637072" cy="977621"/>
          </a:xfrm>
        </p:spPr>
        <p:txBody>
          <a:bodyPr/>
          <a:lstStyle/>
          <a:p>
            <a:pPr algn="l"/>
            <a:r>
              <a:rPr lang="sl-SI" dirty="0"/>
              <a:t>Tevž </a:t>
            </a:r>
            <a:r>
              <a:rPr lang="sl-SI" dirty="0" err="1"/>
              <a:t>žibert</a:t>
            </a:r>
            <a:r>
              <a:rPr lang="sl-SI" dirty="0"/>
              <a:t> 7.b</a:t>
            </a:r>
          </a:p>
          <a:p>
            <a:pPr algn="l"/>
            <a:r>
              <a:rPr lang="sl-SI" dirty="0"/>
              <a:t>Zgodovina</a:t>
            </a:r>
          </a:p>
        </p:txBody>
      </p:sp>
    </p:spTree>
    <p:extLst>
      <p:ext uri="{BB962C8B-B14F-4D97-AF65-F5344CB8AC3E}">
        <p14:creationId xmlns:p14="http://schemas.microsoft.com/office/powerpoint/2010/main" val="4047851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4B7A6C-8FFC-47C9-815C-7E718FB7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KULTURA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2D34DBE-7BAF-4219-AB20-E086DBB9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RAZVILI VISOKO STOPNJO UMETNOSTI, </a:t>
            </a:r>
          </a:p>
          <a:p>
            <a:r>
              <a:rPr lang="sl-SI" dirty="0" smtClean="0"/>
              <a:t>VELIKO KAMNITIH IN KOŠČENIH ORODIJ,</a:t>
            </a:r>
          </a:p>
          <a:p>
            <a:r>
              <a:rPr lang="sl-SI" dirty="0" smtClean="0"/>
              <a:t>POKOPAVALI SO UMRLE IN SKRBELI ZA STAREJŠE,</a:t>
            </a:r>
            <a:endParaRPr lang="sl-SI" dirty="0"/>
          </a:p>
          <a:p>
            <a:r>
              <a:rPr lang="sl-SI" dirty="0" smtClean="0"/>
              <a:t>POZNALI ČUT LJUBEZNI</a:t>
            </a:r>
          </a:p>
        </p:txBody>
      </p:sp>
    </p:spTree>
    <p:extLst>
      <p:ext uri="{BB962C8B-B14F-4D97-AF65-F5344CB8AC3E}">
        <p14:creationId xmlns:p14="http://schemas.microsoft.com/office/powerpoint/2010/main" val="23962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88F64E-2905-4A4B-9D3E-225C39C6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81325CA6-636D-4784-99B6-0B857980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www.delo.si/druzba/znanost/polet-zakaj-so-neandertalci-izumrli.html</a:t>
            </a:r>
            <a:endParaRPr lang="sl-SI" dirty="0"/>
          </a:p>
          <a:p>
            <a:r>
              <a:rPr lang="sl-SI" dirty="0">
                <a:hlinkClick r:id="rId2"/>
              </a:rPr>
              <a:t>http://www.delo.si/druzba/znanost/polet-zakaj-so-neandertalci-izumrli.html</a:t>
            </a:r>
            <a:endParaRPr lang="sl-SI" dirty="0"/>
          </a:p>
          <a:p>
            <a:r>
              <a:rPr lang="sl-SI" dirty="0">
                <a:hlinkClick r:id="rId3"/>
              </a:rPr>
              <a:t>https://www.dnevnik.si/1042496520</a:t>
            </a:r>
            <a:endParaRPr lang="sl-SI" dirty="0"/>
          </a:p>
          <a:p>
            <a:r>
              <a:rPr lang="sl-SI" dirty="0"/>
              <a:t>RAZISKUJEM PRETEKLOST UČBENIK ZA ZGODOVINO V 7. RAZREDU OSNOVNE ŠOLE STR.3-8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83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6C5B34-F15B-4FCD-8BB5-B97154F8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VAŠO POZORNOST</a:t>
            </a:r>
          </a:p>
        </p:txBody>
      </p:sp>
    </p:spTree>
    <p:extLst>
      <p:ext uri="{BB962C8B-B14F-4D97-AF65-F5344CB8AC3E}">
        <p14:creationId xmlns:p14="http://schemas.microsoft.com/office/powerpoint/2010/main" val="10474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120292E-9E5C-4F2A-8399-9B44313E47BD}"/>
              </a:ext>
            </a:extLst>
          </p:cNvPr>
          <p:cNvSpPr txBox="1"/>
          <p:nvPr/>
        </p:nvSpPr>
        <p:spPr>
          <a:xfrm>
            <a:off x="2279795" y="357809"/>
            <a:ext cx="763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 smtClean="0"/>
              <a:t>UMESTITEV V EVOLUCIJO</a:t>
            </a:r>
            <a:endParaRPr lang="sl-SI" sz="4800" dirty="0"/>
          </a:p>
        </p:txBody>
      </p:sp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FB6E957D-7659-4836-AB9C-13FDDF85E9B6}"/>
              </a:ext>
            </a:extLst>
          </p:cNvPr>
          <p:cNvSpPr txBox="1"/>
          <p:nvPr/>
        </p:nvSpPr>
        <p:spPr>
          <a:xfrm>
            <a:off x="819119" y="1418930"/>
            <a:ext cx="6020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400" dirty="0" smtClean="0"/>
              <a:t>NAJBOLJ ZNAN PRAZGODOVINSKI ČLOVEČNJAK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IMAMO SKUPNEGA  PREDNIKA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PRVI NEANDERTALCI PRED 190.000 LETI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STAREJŠI IN SREDNJI PALEOLITIK</a:t>
            </a:r>
          </a:p>
        </p:txBody>
      </p:sp>
      <p:pic>
        <p:nvPicPr>
          <p:cNvPr id="1026" name="Picture 2" descr="http://humanevolutionofficial.weebly.com/uploads/1/9/8/8/19888289/1691771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758" r="1132" b="1727"/>
          <a:stretch/>
        </p:blipFill>
        <p:spPr bwMode="auto">
          <a:xfrm>
            <a:off x="6839712" y="1448732"/>
            <a:ext cx="4809744" cy="411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622280" y="1188806"/>
            <a:ext cx="899160" cy="104385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120292E-9E5C-4F2A-8399-9B44313E47BD}"/>
              </a:ext>
            </a:extLst>
          </p:cNvPr>
          <p:cNvSpPr txBox="1"/>
          <p:nvPr/>
        </p:nvSpPr>
        <p:spPr>
          <a:xfrm>
            <a:off x="3339548" y="357809"/>
            <a:ext cx="432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/>
              <a:t> SPLOŠNI OPIS</a:t>
            </a:r>
          </a:p>
        </p:txBody>
      </p:sp>
      <p:sp>
        <p:nvSpPr>
          <p:cNvPr id="6" name="PoljeZBesedilom 10">
            <a:extLst>
              <a:ext uri="{FF2B5EF4-FFF2-40B4-BE49-F238E27FC236}">
                <a16:creationId xmlns="" xmlns:a16="http://schemas.microsoft.com/office/drawing/2014/main" id="{FB6E957D-7659-4836-AB9C-13FDDF85E9B6}"/>
              </a:ext>
            </a:extLst>
          </p:cNvPr>
          <p:cNvSpPr txBox="1"/>
          <p:nvPr/>
        </p:nvSpPr>
        <p:spPr>
          <a:xfrm>
            <a:off x="819119" y="1967570"/>
            <a:ext cx="6020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400" dirty="0" smtClean="0"/>
              <a:t>VIŠINA &lt; 165 cm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ČOKATO TELO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POLOŽNO ČELO IN MOČNE OBRVI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VELIK NOS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KRAJŠE ROKE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ŠIROKI BOKI</a:t>
            </a:r>
          </a:p>
          <a:p>
            <a:pPr marL="342900" indent="-342900">
              <a:buFontTx/>
              <a:buChar char="-"/>
            </a:pPr>
            <a:r>
              <a:rPr lang="sl-SI" sz="2400" dirty="0" smtClean="0"/>
              <a:t>KRAJŠA MEČA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endParaRPr lang="sl-SI" sz="2400" dirty="0" smtClean="0"/>
          </a:p>
        </p:txBody>
      </p:sp>
      <p:pic>
        <p:nvPicPr>
          <p:cNvPr id="2053" name="Picture 5" descr="C:\Users\MarkoZ\Dropbox\Azbe\NeandertalecČlov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78" y="167640"/>
            <a:ext cx="6903402" cy="6903402"/>
          </a:xfrm>
          <a:prstGeom prst="rect">
            <a:avLst/>
          </a:prstGeom>
          <a:noFill/>
          <a:effectLst>
            <a:glow rad="165100">
              <a:schemeClr val="tx1">
                <a:lumMod val="65000"/>
                <a:alpha val="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koZ\Dropbox\Azbe\ZemljevidGenov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62" y="51077"/>
            <a:ext cx="10245418" cy="68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1B6C08F-1606-40D0-83D9-ADBBFA43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172" y="0"/>
            <a:ext cx="4772828" cy="1049235"/>
          </a:xfrm>
        </p:spPr>
        <p:txBody>
          <a:bodyPr>
            <a:normAutofit/>
          </a:bodyPr>
          <a:lstStyle/>
          <a:p>
            <a:r>
              <a:rPr lang="sl-SI" sz="4800" dirty="0" smtClean="0"/>
              <a:t>Izumrtje ?</a:t>
            </a:r>
            <a:endParaRPr lang="sl-SI" sz="4800" dirty="0"/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97184BEB-D838-4590-AF74-A3B937622D70}"/>
              </a:ext>
            </a:extLst>
          </p:cNvPr>
          <p:cNvSpPr txBox="1"/>
          <p:nvPr/>
        </p:nvSpPr>
        <p:spPr>
          <a:xfrm>
            <a:off x="-1" y="4300806"/>
            <a:ext cx="9281965" cy="1815882"/>
          </a:xfrm>
          <a:prstGeom prst="rect">
            <a:avLst/>
          </a:prstGeom>
          <a:solidFill>
            <a:schemeClr val="tx1">
              <a:lumMod val="50000"/>
              <a:alpha val="22000"/>
            </a:schemeClr>
          </a:solidFill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PRED 27.000 LETI IZUMREJO?</a:t>
            </a:r>
          </a:p>
          <a:p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NOVE </a:t>
            </a:r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RAZISKAVE TRDIJO, DA NISO IZUMRLI </a:t>
            </a:r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MEŠALI </a:t>
            </a:r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 HOMO SAPIENS SAPIENSI </a:t>
            </a:r>
          </a:p>
          <a:p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MODERNI </a:t>
            </a:r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ČLOVEK DO 4% NEANDERTALSKIH GENOV </a:t>
            </a:r>
          </a:p>
        </p:txBody>
      </p:sp>
    </p:spTree>
    <p:extLst>
      <p:ext uri="{BB962C8B-B14F-4D97-AF65-F5344CB8AC3E}">
        <p14:creationId xmlns:p14="http://schemas.microsoft.com/office/powerpoint/2010/main" val="22916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koZ\Dropbox\Azbe\Range_of_Homo_neanderthalen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30" y="0"/>
            <a:ext cx="9240838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6CA6AB17-CA2B-4E90-8EFC-C0DDAAC643A7}"/>
              </a:ext>
            </a:extLst>
          </p:cNvPr>
          <p:cNvSpPr txBox="1"/>
          <p:nvPr/>
        </p:nvSpPr>
        <p:spPr>
          <a:xfrm>
            <a:off x="0" y="326003"/>
            <a:ext cx="673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 smtClean="0">
                <a:solidFill>
                  <a:schemeClr val="accent1"/>
                </a:solidFill>
              </a:rPr>
              <a:t>ŽIVLJENSKO OBMOČJE</a:t>
            </a:r>
            <a:endParaRPr lang="sl-SI" sz="4800" dirty="0">
              <a:solidFill>
                <a:schemeClr val="accent1"/>
              </a:solidFill>
            </a:endParaRPr>
          </a:p>
        </p:txBody>
      </p:sp>
      <p:sp>
        <p:nvSpPr>
          <p:cNvPr id="12" name="Označba mesta vsebine 11">
            <a:extLst>
              <a:ext uri="{FF2B5EF4-FFF2-40B4-BE49-F238E27FC236}">
                <a16:creationId xmlns="" xmlns:a16="http://schemas.microsoft.com/office/drawing/2014/main" id="{35F08BDE-3CF9-48F3-B413-28CBC772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580" y="4858473"/>
            <a:ext cx="11205503" cy="1254702"/>
          </a:xfrm>
          <a:solidFill>
            <a:schemeClr val="tx1">
              <a:lumMod val="50000"/>
              <a:alpha val="22000"/>
            </a:schemeClr>
          </a:solidFill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defTabSz="457200"/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PRVI ČLOVEČNJAKI V EVROPI</a:t>
            </a:r>
          </a:p>
          <a:p>
            <a:pPr marL="0" defTabSz="457200"/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 ČASU LEDENIH DOB NA OBMOČJU JUŽNE IN SREDNJE </a:t>
            </a:r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EVROPE</a:t>
            </a:r>
            <a:endParaRPr lang="sl-SI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05B5878F-BD92-4CC9-AB15-96D5EDF8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45" y="7620"/>
            <a:ext cx="10122855" cy="612648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6CA6AB17-CA2B-4E90-8EFC-C0DDAAC643A7}"/>
              </a:ext>
            </a:extLst>
          </p:cNvPr>
          <p:cNvSpPr txBox="1"/>
          <p:nvPr/>
        </p:nvSpPr>
        <p:spPr>
          <a:xfrm>
            <a:off x="0" y="326003"/>
            <a:ext cx="3199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 smtClean="0">
                <a:solidFill>
                  <a:schemeClr val="accent1"/>
                </a:solidFill>
              </a:rPr>
              <a:t>BIVALIŠČE</a:t>
            </a:r>
            <a:endParaRPr lang="sl-SI" sz="4800" dirty="0">
              <a:solidFill>
                <a:schemeClr val="accent1"/>
              </a:solidFill>
            </a:endParaRPr>
          </a:p>
        </p:txBody>
      </p:sp>
      <p:sp>
        <p:nvSpPr>
          <p:cNvPr id="12" name="Označba mesta vsebine 11">
            <a:extLst>
              <a:ext uri="{FF2B5EF4-FFF2-40B4-BE49-F238E27FC236}">
                <a16:creationId xmlns="" xmlns:a16="http://schemas.microsoft.com/office/drawing/2014/main" id="{35F08BDE-3CF9-48F3-B413-28CBC772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26013"/>
            <a:ext cx="8942576" cy="1900007"/>
          </a:xfrm>
          <a:solidFill>
            <a:schemeClr val="tx1">
              <a:lumMod val="50000"/>
              <a:alpha val="22000"/>
            </a:schemeClr>
          </a:solidFill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defTabSz="457200"/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OBIČAJNO </a:t>
            </a:r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ŽIVELI V JAMAH – „JAMSKI ČLOVEK“</a:t>
            </a:r>
          </a:p>
          <a:p>
            <a:pPr marL="0" defTabSz="457200"/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 KURJENJEM OGNJA SO SE GRELI</a:t>
            </a:r>
          </a:p>
          <a:p>
            <a:pPr marL="0" defTabSz="457200"/>
            <a:r>
              <a:rPr lang="sl-SI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VENOMER SO SE SELILI V ISKANJU DOBRIH </a:t>
            </a:r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LOVIŠČ</a:t>
            </a:r>
            <a:endParaRPr lang="sl-SI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ezultat iskanja slik za NEANDERTHAL 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92" y="0"/>
            <a:ext cx="9531908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6CA6AB17-CA2B-4E90-8EFC-C0DDAAC643A7}"/>
              </a:ext>
            </a:extLst>
          </p:cNvPr>
          <p:cNvSpPr txBox="1"/>
          <p:nvPr/>
        </p:nvSpPr>
        <p:spPr>
          <a:xfrm>
            <a:off x="0" y="326003"/>
            <a:ext cx="3199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800" dirty="0" smtClean="0">
                <a:solidFill>
                  <a:schemeClr val="accent1"/>
                </a:solidFill>
              </a:rPr>
              <a:t>BIVALIŠČE</a:t>
            </a:r>
            <a:endParaRPr lang="sl-SI" sz="4800" dirty="0">
              <a:solidFill>
                <a:schemeClr val="accent1"/>
              </a:solidFill>
            </a:endParaRPr>
          </a:p>
        </p:txBody>
      </p:sp>
      <p:sp>
        <p:nvSpPr>
          <p:cNvPr id="12" name="Označba mesta vsebine 11">
            <a:extLst>
              <a:ext uri="{FF2B5EF4-FFF2-40B4-BE49-F238E27FC236}">
                <a16:creationId xmlns="" xmlns:a16="http://schemas.microsoft.com/office/drawing/2014/main" id="{35F08BDE-3CF9-48F3-B413-28CBC772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26013"/>
            <a:ext cx="8027262" cy="1900007"/>
          </a:xfrm>
          <a:solidFill>
            <a:schemeClr val="tx1">
              <a:lumMod val="50000"/>
              <a:alpha val="22000"/>
            </a:schemeClr>
          </a:solidFill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  <p:txBody>
          <a:bodyPr wrap="none" rtlCol="0">
            <a:spAutoFit/>
          </a:bodyPr>
          <a:lstStyle/>
          <a:p>
            <a:pPr marL="0" defTabSz="457200"/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Z RAZVOJEM SO ZAČELI GRADITI ŠOTORIŠČA</a:t>
            </a:r>
            <a:endParaRPr lang="sl-SI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defTabSz="457200"/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OGRODJE IZ MAMUTOVIH KOSTI</a:t>
            </a:r>
            <a:endParaRPr lang="sl-SI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0" defTabSz="457200"/>
            <a:r>
              <a:rPr lang="sl-SI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PREKRITO Z ŽIVALSKIMI KOŽAMI</a:t>
            </a:r>
            <a:endParaRPr lang="sl-SI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FFEF98A-BDEC-495A-8A89-E248F3CA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PREHRANA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A6F3E1F-56F1-43E7-AED0-4573B4A19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MOŠKI SO SKRBELI ZA MESO, ŽENSKE PA ZA SADEŽE</a:t>
            </a:r>
          </a:p>
          <a:p>
            <a:r>
              <a:rPr lang="sl-SI" dirty="0" smtClean="0"/>
              <a:t>LOVILI SO VEČINOMA </a:t>
            </a:r>
            <a:r>
              <a:rPr lang="sl-SI" dirty="0"/>
              <a:t>VELIKE ŽIVALI</a:t>
            </a:r>
          </a:p>
          <a:p>
            <a:r>
              <a:rPr lang="sl-SI" dirty="0" smtClean="0"/>
              <a:t>KER </a:t>
            </a:r>
            <a:r>
              <a:rPr lang="sl-SI" dirty="0"/>
              <a:t>NISO BILI DOVOLJ MOČNI ZA </a:t>
            </a:r>
            <a:r>
              <a:rPr lang="sl-SI" dirty="0" smtClean="0"/>
              <a:t>MAMUTA, </a:t>
            </a:r>
            <a:r>
              <a:rPr lang="sl-SI" dirty="0"/>
              <a:t>SO GA ZVABILI V PAST</a:t>
            </a:r>
          </a:p>
          <a:p>
            <a:r>
              <a:rPr lang="sl-SI" dirty="0"/>
              <a:t>POTEM SO GA PRIŠLI UBITI Z </a:t>
            </a:r>
            <a:r>
              <a:rPr lang="sl-SI" dirty="0" smtClean="0"/>
              <a:t>OROŽJEM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9AC95C21-3B28-49CF-BA97-5E14C01A9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8078"/>
            <a:ext cx="3978882" cy="240992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7B02B989-F984-4986-A6AB-DA447907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46" y="3973177"/>
            <a:ext cx="5186354" cy="29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4B7A6C-8FFC-47C9-815C-7E718FB7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OROŽJE IN ORODJE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2D34DBE-7BAF-4219-AB20-E086DBB9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OROŽJE SE JE ČEZ ČAS </a:t>
            </a:r>
            <a:r>
              <a:rPr lang="sl-SI" dirty="0" smtClean="0"/>
              <a:t>MALO SPREMINJALO</a:t>
            </a:r>
          </a:p>
          <a:p>
            <a:r>
              <a:rPr lang="sl-SI" dirty="0" smtClean="0"/>
              <a:t>VEČINOMA SO UPORABLJALI KOSTI, ROGOVJE IN LES</a:t>
            </a:r>
            <a:endParaRPr lang="sl-SI" dirty="0"/>
          </a:p>
          <a:p>
            <a:r>
              <a:rPr lang="sl-SI" dirty="0" smtClean="0"/>
              <a:t>KASNEJE SO VEDNO BOLJ UPORABLJALI KAMENE VSADKE</a:t>
            </a:r>
          </a:p>
          <a:p>
            <a:r>
              <a:rPr lang="sl-SI" dirty="0" smtClean="0"/>
              <a:t>MENDA SO IZDELOVALI ŽE TUDI SULICE S KAMNITIMI NABODALI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39A71EC-33AE-47B8-90F9-732315F7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5260"/>
            <a:ext cx="4602480" cy="28834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8CB96FCE-3EA7-4747-98E4-5D7B08F07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80" y="3876591"/>
            <a:ext cx="4347465" cy="29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1992</TotalTime>
  <Words>244</Words>
  <Application>Microsoft Office PowerPoint</Application>
  <PresentationFormat>Po meri</PresentationFormat>
  <Paragraphs>53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Galerija</vt:lpstr>
      <vt:lpstr>neandertalci</vt:lpstr>
      <vt:lpstr>PowerPointova predstavitev</vt:lpstr>
      <vt:lpstr>PowerPointova predstavitev</vt:lpstr>
      <vt:lpstr>Izumrtje ?</vt:lpstr>
      <vt:lpstr>PowerPointova predstavitev</vt:lpstr>
      <vt:lpstr>PowerPointova predstavitev</vt:lpstr>
      <vt:lpstr>PowerPointova predstavitev</vt:lpstr>
      <vt:lpstr>PREHRANA</vt:lpstr>
      <vt:lpstr>OROŽJE IN ORODJE</vt:lpstr>
      <vt:lpstr>KULTURA</vt:lpstr>
      <vt:lpstr>VIRI</vt:lpstr>
      <vt:lpstr>HVALA ZA VAŠO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neandertalci</dc:title>
  <dc:creator>EB850</dc:creator>
  <cp:lastModifiedBy>user</cp:lastModifiedBy>
  <cp:revision>36</cp:revision>
  <dcterms:created xsi:type="dcterms:W3CDTF">2017-09-26T13:28:04Z</dcterms:created>
  <dcterms:modified xsi:type="dcterms:W3CDTF">2017-09-28T06:32:42Z</dcterms:modified>
</cp:coreProperties>
</file>