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9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oskrzr2/Timko2002_03/Egipt/egipcanski_bogovi.htm" TargetMode="External"/><Relationship Id="rId2" Type="http://schemas.openxmlformats.org/officeDocument/2006/relationships/hyperlink" Target="https://sl.wikipedia.org/wiki/Kategorija:Egip%C4%8Danski_bogov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EGIPČANSKI BOGOVI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EMA MUŠIČ, 7.A</a:t>
            </a:r>
          </a:p>
        </p:txBody>
      </p:sp>
    </p:spTree>
    <p:extLst>
      <p:ext uri="{BB962C8B-B14F-4D97-AF65-F5344CB8AC3E}">
        <p14:creationId xmlns:p14="http://schemas.microsoft.com/office/powerpoint/2010/main" val="18297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oziris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Sonca, plodnosti</a:t>
            </a:r>
          </a:p>
          <a:p>
            <a:r>
              <a:rPr lang="sl-SI" dirty="0"/>
              <a:t>Sodnik mrtvih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449184"/>
            <a:ext cx="2678642" cy="58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Stvarstva, umetnosti, plodnosti, obrtnikov</a:t>
            </a:r>
          </a:p>
          <a:p>
            <a:r>
              <a:rPr lang="sl-SI" dirty="0" err="1"/>
              <a:t>Djedov</a:t>
            </a:r>
            <a:r>
              <a:rPr lang="sl-SI" dirty="0"/>
              <a:t> steber, bik</a:t>
            </a:r>
          </a:p>
        </p:txBody>
      </p:sp>
      <p:pic>
        <p:nvPicPr>
          <p:cNvPr id="9218" name="Picture 2" descr="Image result for god pt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30" y="332944"/>
            <a:ext cx="2920470" cy="600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raa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Sonca</a:t>
            </a:r>
          </a:p>
          <a:p>
            <a:r>
              <a:rPr lang="sl-SI" dirty="0"/>
              <a:t>Najvišji st. Egipta</a:t>
            </a:r>
          </a:p>
          <a:p>
            <a:r>
              <a:rPr lang="sl-SI" dirty="0"/>
              <a:t>Sončni disk, glava sokola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16" y="320964"/>
            <a:ext cx="2741083" cy="60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Serapis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Rodovitnosti</a:t>
            </a:r>
          </a:p>
          <a:p>
            <a:r>
              <a:rPr lang="sl-SI" dirty="0"/>
              <a:t>Vladar podzemlja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15" y="880533"/>
            <a:ext cx="2995083" cy="4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Vojne, teme</a:t>
            </a:r>
          </a:p>
          <a:p>
            <a:r>
              <a:rPr lang="sl-SI" dirty="0"/>
              <a:t>Bojevnik z živalsko glavo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982" y="809649"/>
            <a:ext cx="2123017" cy="43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tot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Modrosti</a:t>
            </a:r>
          </a:p>
          <a:p>
            <a:r>
              <a:rPr lang="sl-SI" dirty="0"/>
              <a:t>Znanosti, umetnosti</a:t>
            </a:r>
          </a:p>
          <a:p>
            <a:r>
              <a:rPr lang="sl-SI" dirty="0"/>
              <a:t>Zavetnik pisarjev</a:t>
            </a:r>
          </a:p>
          <a:p>
            <a:r>
              <a:rPr lang="sl-SI" dirty="0"/>
              <a:t>Pasja ali ibisova glava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16" y="618518"/>
            <a:ext cx="2707217" cy="45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Knjiga mrtvih</a:t>
            </a:r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3000 pr. n. št.</a:t>
            </a:r>
          </a:p>
          <a:p>
            <a:r>
              <a:rPr lang="sl-SI" dirty="0"/>
              <a:t>Lažji prihod v onostranstvo</a:t>
            </a:r>
          </a:p>
          <a:p>
            <a:r>
              <a:rPr lang="sl-SI" dirty="0"/>
              <a:t>42 vprašanj</a:t>
            </a:r>
          </a:p>
          <a:p>
            <a:r>
              <a:rPr lang="sl-SI" dirty="0"/>
              <a:t>Tehtanje srca, nojevo pero</a:t>
            </a:r>
          </a:p>
          <a:p>
            <a:r>
              <a:rPr lang="sl-SI" dirty="0"/>
              <a:t>Odločitev</a:t>
            </a:r>
          </a:p>
        </p:txBody>
      </p:sp>
    </p:spTree>
    <p:extLst>
      <p:ext uri="{BB962C8B-B14F-4D97-AF65-F5344CB8AC3E}">
        <p14:creationId xmlns:p14="http://schemas.microsoft.com/office/powerpoint/2010/main" val="29590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ankh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Ključ</a:t>
            </a:r>
          </a:p>
          <a:p>
            <a:r>
              <a:rPr lang="sl-SI" dirty="0"/>
              <a:t>Dih življenja, ključ Nila</a:t>
            </a:r>
          </a:p>
          <a:p>
            <a:r>
              <a:rPr lang="sl-SI" dirty="0"/>
              <a:t>Koncept večnega življenja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199" y="618518"/>
            <a:ext cx="4893733" cy="48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kanope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Posode</a:t>
            </a:r>
          </a:p>
          <a:p>
            <a:r>
              <a:rPr lang="sl-SI" dirty="0"/>
              <a:t>Mumifikacija</a:t>
            </a:r>
          </a:p>
          <a:p>
            <a:r>
              <a:rPr lang="sl-SI" dirty="0"/>
              <a:t>Notranji organi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62" y="468313"/>
            <a:ext cx="498827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749389" y="1946606"/>
            <a:ext cx="3148733" cy="17577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VEROVANJE 2000 BOGOV</a:t>
            </a: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107546" y="618518"/>
            <a:ext cx="9905998" cy="147857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ALI SI VEDEL?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938959" y="618518"/>
            <a:ext cx="3860800" cy="2235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 GROBNICO SO JIM DAJALI: </a:t>
            </a:r>
          </a:p>
          <a:p>
            <a:pPr algn="ctr"/>
            <a:r>
              <a:rPr lang="sl-SI" dirty="0"/>
              <a:t>HRANO, </a:t>
            </a:r>
          </a:p>
          <a:p>
            <a:pPr algn="ctr"/>
            <a:r>
              <a:rPr lang="sl-SI" dirty="0"/>
              <a:t>PIJAČO,</a:t>
            </a:r>
          </a:p>
          <a:p>
            <a:pPr algn="ctr"/>
            <a:r>
              <a:rPr lang="sl-SI" dirty="0"/>
              <a:t>KOZMETIKO,</a:t>
            </a:r>
          </a:p>
          <a:p>
            <a:pPr algn="ctr"/>
            <a:r>
              <a:rPr lang="sl-SI" dirty="0"/>
              <a:t>DRAGOCENOSTI</a:t>
            </a:r>
          </a:p>
          <a:p>
            <a:pPr algn="ctr"/>
            <a:r>
              <a:rPr lang="sl-SI" dirty="0"/>
              <a:t>KER…….. </a:t>
            </a:r>
          </a:p>
        </p:txBody>
      </p:sp>
      <p:sp>
        <p:nvSpPr>
          <p:cNvPr id="8" name="Šestkotnik 7"/>
          <p:cNvSpPr/>
          <p:nvPr/>
        </p:nvSpPr>
        <p:spPr>
          <a:xfrm>
            <a:off x="9025677" y="1532769"/>
            <a:ext cx="2540000" cy="2171549"/>
          </a:xfrm>
          <a:prstGeom prst="hexagon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POGREB PELI NAPEVE IZ KNJIGE MRTVIH</a:t>
            </a:r>
          </a:p>
        </p:txBody>
      </p:sp>
      <p:sp>
        <p:nvSpPr>
          <p:cNvPr id="10" name="Pravokotnik: odrezana zgornja vogala 9"/>
          <p:cNvSpPr/>
          <p:nvPr/>
        </p:nvSpPr>
        <p:spPr>
          <a:xfrm>
            <a:off x="1699118" y="4181806"/>
            <a:ext cx="3239841" cy="1803703"/>
          </a:xfrm>
          <a:prstGeom prst="snip2Same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VEROVALI V POSMRTNO ŽIVLJENJE</a:t>
            </a:r>
          </a:p>
        </p:txBody>
      </p:sp>
      <p:sp>
        <p:nvSpPr>
          <p:cNvPr id="12" name="Pravokotnik: zaokroženi vogali 11"/>
          <p:cNvSpPr/>
          <p:nvPr/>
        </p:nvSpPr>
        <p:spPr>
          <a:xfrm>
            <a:off x="5734826" y="3683303"/>
            <a:ext cx="3567359" cy="2336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SVOJE BOGOVE UPODABLJALI Z: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ČLOVEŠKIM TELESOM,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ŽIVALSKO GLAVO</a:t>
            </a:r>
          </a:p>
        </p:txBody>
      </p:sp>
    </p:spTree>
    <p:extLst>
      <p:ext uri="{BB962C8B-B14F-4D97-AF65-F5344CB8AC3E}">
        <p14:creationId xmlns:p14="http://schemas.microsoft.com/office/powerpoint/2010/main" val="32698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FARAON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Vladar/kralj</a:t>
            </a:r>
          </a:p>
          <a:p>
            <a:r>
              <a:rPr lang="sl-SI" dirty="0"/>
              <a:t>Najvišji svečnik, vojskovodja, urednik</a:t>
            </a:r>
          </a:p>
          <a:p>
            <a:r>
              <a:rPr lang="sl-SI" dirty="0"/>
              <a:t>Bog</a:t>
            </a:r>
          </a:p>
          <a:p>
            <a:r>
              <a:rPr lang="sl-SI" dirty="0"/>
              <a:t>Najstarejši sin</a:t>
            </a:r>
          </a:p>
          <a:p>
            <a:r>
              <a:rPr lang="sl-SI" dirty="0"/>
              <a:t>Tutankamon</a:t>
            </a:r>
          </a:p>
          <a:p>
            <a:r>
              <a:rPr lang="sl-SI" dirty="0"/>
              <a:t>Ženitev</a:t>
            </a:r>
          </a:p>
        </p:txBody>
      </p:sp>
      <p:pic>
        <p:nvPicPr>
          <p:cNvPr id="1026" name="Picture 2" descr="Image result for tutanka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91" y="774158"/>
            <a:ext cx="4329642" cy="34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https://sl.wikipedia.org/wiki/Kategorija:Egip%C4%8Danski_bogovi</a:t>
            </a:r>
            <a:endParaRPr lang="sl-SI" dirty="0"/>
          </a:p>
          <a:p>
            <a:r>
              <a:rPr lang="sl-SI" dirty="0">
                <a:hlinkClick r:id="rId3"/>
              </a:rPr>
              <a:t>http://www2.arnes.si/~oskrzr2/Timko2002_03/Egipt/egipcanski_bogovi.htm</a:t>
            </a:r>
            <a:endParaRPr lang="sl-SI" dirty="0"/>
          </a:p>
          <a:p>
            <a:r>
              <a:rPr lang="sl-SI" dirty="0"/>
              <a:t>Raziskujem preteklost 7 učbenik</a:t>
            </a:r>
          </a:p>
          <a:p>
            <a:r>
              <a:rPr lang="sl-SI" dirty="0"/>
              <a:t>Egipt </a:t>
            </a:r>
            <a:r>
              <a:rPr lang="sl-SI"/>
              <a:t>in </a:t>
            </a:r>
            <a:r>
              <a:rPr lang="sl-SI" smtClean="0"/>
              <a:t>Faraoni-Sylvie</a:t>
            </a:r>
            <a:r>
              <a:rPr lang="sl-SI" dirty="0" smtClean="0"/>
              <a:t> </a:t>
            </a:r>
            <a:r>
              <a:rPr lang="sl-SI" dirty="0" err="1"/>
              <a:t>Baussier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67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/>
              <a:t>HVALA ZA VAŠO POZORNOST!</a:t>
            </a:r>
          </a:p>
        </p:txBody>
      </p:sp>
    </p:spTree>
    <p:extLst>
      <p:ext uri="{BB962C8B-B14F-4D97-AF65-F5344CB8AC3E}">
        <p14:creationId xmlns:p14="http://schemas.microsoft.com/office/powerpoint/2010/main" val="34212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Amon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Neba</a:t>
            </a:r>
          </a:p>
          <a:p>
            <a:r>
              <a:rPr lang="sl-SI" dirty="0"/>
              <a:t>Plodnosti, sonca</a:t>
            </a:r>
          </a:p>
          <a:p>
            <a:r>
              <a:rPr lang="sl-SI" dirty="0"/>
              <a:t>Bogov</a:t>
            </a:r>
          </a:p>
          <a:p>
            <a:r>
              <a:rPr lang="sl-SI" dirty="0"/>
              <a:t>Dve stoječi peresi, </a:t>
            </a:r>
            <a:r>
              <a:rPr lang="sl-SI" dirty="0" err="1"/>
              <a:t>ovnoglava</a:t>
            </a:r>
            <a:r>
              <a:rPr lang="sl-SI" dirty="0"/>
              <a:t> sfinga</a:t>
            </a:r>
          </a:p>
          <a:p>
            <a:endParaRPr lang="sl-SI" dirty="0"/>
          </a:p>
        </p:txBody>
      </p:sp>
      <p:pic>
        <p:nvPicPr>
          <p:cNvPr id="2054" name="Picture 6" descr="Image result for god a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79" y="818423"/>
            <a:ext cx="2384954" cy="546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Anubis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Mrtvih, balzamiranja</a:t>
            </a:r>
          </a:p>
          <a:p>
            <a:r>
              <a:rPr lang="sl-SI" dirty="0"/>
              <a:t>Podzemlje</a:t>
            </a:r>
          </a:p>
          <a:p>
            <a:r>
              <a:rPr lang="sl-SI" dirty="0"/>
              <a:t>Šakalova glava, </a:t>
            </a:r>
            <a:r>
              <a:rPr lang="sl-SI" dirty="0" err="1"/>
              <a:t>ankh</a:t>
            </a:r>
            <a:r>
              <a:rPr lang="sl-SI" dirty="0"/>
              <a:t>, cepec</a:t>
            </a:r>
          </a:p>
          <a:p>
            <a:endParaRPr lang="sl-SI" dirty="0"/>
          </a:p>
        </p:txBody>
      </p:sp>
      <p:pic>
        <p:nvPicPr>
          <p:cNvPr id="3074" name="Picture 2" descr="Image result for god anu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1" y="210591"/>
            <a:ext cx="2978150" cy="63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Apis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Moči in plodnosti</a:t>
            </a:r>
          </a:p>
          <a:p>
            <a:r>
              <a:rPr lang="sl-SI" dirty="0"/>
              <a:t>Črni bik</a:t>
            </a:r>
          </a:p>
        </p:txBody>
      </p:sp>
      <p:pic>
        <p:nvPicPr>
          <p:cNvPr id="4098" name="Picture 2" descr="Image result for god a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3" y="483576"/>
            <a:ext cx="3263900" cy="41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od a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554413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Hator</a:t>
            </a: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Neba, ljubezni, veselja</a:t>
            </a:r>
          </a:p>
          <a:p>
            <a:r>
              <a:rPr lang="sl-SI" dirty="0"/>
              <a:t>Krava</a:t>
            </a:r>
          </a:p>
        </p:txBody>
      </p:sp>
      <p:pic>
        <p:nvPicPr>
          <p:cNvPr id="5122" name="Picture 2" descr="Image result for god hat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03" y="1166193"/>
            <a:ext cx="6446308" cy="412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Sonca, neba, svetloba</a:t>
            </a:r>
          </a:p>
          <a:p>
            <a:r>
              <a:rPr lang="sl-SI" dirty="0"/>
              <a:t>Sokol</a:t>
            </a:r>
          </a:p>
        </p:txBody>
      </p:sp>
      <p:pic>
        <p:nvPicPr>
          <p:cNvPr id="6146" name="Picture 2" descr="Image result for god 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05" y="410661"/>
            <a:ext cx="2790295" cy="56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izida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Plodnosti</a:t>
            </a:r>
          </a:p>
          <a:p>
            <a:r>
              <a:rPr lang="sl-SI" dirty="0"/>
              <a:t>Ideal matere, žene</a:t>
            </a:r>
          </a:p>
          <a:p>
            <a:r>
              <a:rPr lang="sl-SI" dirty="0"/>
              <a:t>Sončeva plošča med kravji rogovi</a:t>
            </a:r>
          </a:p>
        </p:txBody>
      </p:sp>
      <p:pic>
        <p:nvPicPr>
          <p:cNvPr id="7170" name="Picture 2" descr="Image result for god 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66" y="170605"/>
            <a:ext cx="2899833" cy="63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maat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Resnice, pravice</a:t>
            </a:r>
          </a:p>
          <a:p>
            <a:r>
              <a:rPr lang="sl-SI" dirty="0"/>
              <a:t>Nojevo pero</a:t>
            </a:r>
          </a:p>
        </p:txBody>
      </p:sp>
      <p:pic>
        <p:nvPicPr>
          <p:cNvPr id="8194" name="Picture 2" descr="Image result for god m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5212"/>
            <a:ext cx="2775479" cy="57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537</TotalTime>
  <Words>231</Words>
  <Application>Microsoft Office PowerPoint</Application>
  <PresentationFormat>Širokozaslonsko</PresentationFormat>
  <Paragraphs>88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Tw Cen MT</vt:lpstr>
      <vt:lpstr>Vezje</vt:lpstr>
      <vt:lpstr>EGIPČANSKI BOGOVI</vt:lpstr>
      <vt:lpstr>FARAON</vt:lpstr>
      <vt:lpstr>Amon</vt:lpstr>
      <vt:lpstr>Anubis</vt:lpstr>
      <vt:lpstr>Apis</vt:lpstr>
      <vt:lpstr>Hator </vt:lpstr>
      <vt:lpstr>hor</vt:lpstr>
      <vt:lpstr>izida</vt:lpstr>
      <vt:lpstr>maat</vt:lpstr>
      <vt:lpstr>oziris</vt:lpstr>
      <vt:lpstr>pta</vt:lpstr>
      <vt:lpstr>raa</vt:lpstr>
      <vt:lpstr>Serapis</vt:lpstr>
      <vt:lpstr>set</vt:lpstr>
      <vt:lpstr>tot</vt:lpstr>
      <vt:lpstr>Knjiga mrtvih</vt:lpstr>
      <vt:lpstr>ankh</vt:lpstr>
      <vt:lpstr>kanope</vt:lpstr>
      <vt:lpstr>ALI SI VEDEL?</vt:lpstr>
      <vt:lpstr>viri</vt:lpstr>
      <vt:lpstr>HVALA ZA VAŠO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EGIPČANSKI BOGOVI</dc:title>
  <dc:creator>Ema Mušič</dc:creator>
  <cp:lastModifiedBy>Kaja Pelcar</cp:lastModifiedBy>
  <cp:revision>30</cp:revision>
  <dcterms:created xsi:type="dcterms:W3CDTF">2016-11-04T08:02:17Z</dcterms:created>
  <dcterms:modified xsi:type="dcterms:W3CDTF">2016-11-10T11:44:08Z</dcterms:modified>
</cp:coreProperties>
</file>