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6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11/9/2016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11/9/2016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jaski.net/" TargetMode="External"/><Relationship Id="rId2" Type="http://schemas.openxmlformats.org/officeDocument/2006/relationships/hyperlink" Target="http://web.sc-celje.si/tomi/seminarske2008/Kulture/Primoz_Lokosek/index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h.wikipedia.org/wik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40418" y="545628"/>
            <a:ext cx="9966960" cy="3035808"/>
          </a:xfrm>
        </p:spPr>
        <p:txBody>
          <a:bodyPr/>
          <a:lstStyle/>
          <a:p>
            <a:r>
              <a:rPr lang="sl-SI" dirty="0" smtClean="0">
                <a:latin typeface="Segoe Print" panose="02000600000000000000" pitchFamily="2" charset="0"/>
                <a:ea typeface="Malgun Gothic" panose="020B0503020000020004" pitchFamily="34" charset="-127"/>
              </a:rPr>
              <a:t>MUMIFICIRANJE</a:t>
            </a:r>
            <a:endParaRPr lang="sl-SI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45" y="502365"/>
            <a:ext cx="2237244" cy="336197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18" y="4467225"/>
            <a:ext cx="1914525" cy="239077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4005">
            <a:off x="2609612" y="3946323"/>
            <a:ext cx="2143125" cy="2143125"/>
          </a:xfrm>
          <a:prstGeom prst="rect">
            <a:avLst/>
          </a:prstGeom>
        </p:spPr>
      </p:pic>
      <p:sp>
        <p:nvSpPr>
          <p:cNvPr id="7" name="AutoShape 2" descr="Rezultat iskanja slik za piramide tumblr"/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7818">
            <a:off x="7020666" y="2875279"/>
            <a:ext cx="2118737" cy="318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8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6000" dirty="0" smtClean="0">
                <a:latin typeface="Freestyle Script" panose="030804020302050B0404" pitchFamily="66" charset="0"/>
              </a:rPr>
              <a:t>POMEN</a:t>
            </a:r>
            <a:endParaRPr lang="sl-SI" sz="6000" dirty="0">
              <a:latin typeface="Freestyle Script" panose="030804020302050B0404" pitchFamily="66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178780">
            <a:off x="4037919" y="1353010"/>
            <a:ext cx="3105598" cy="4146133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VEROVALI V POSMRTNO ŽIVLJENJE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KA (ŽIVLJENSKA MOČ)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USTREZNO POKOPAVANJE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HIŠE ZA KA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BERZAMIRALI ALI MUMIFICIRALI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latin typeface="Freestyle Script" panose="030804020302050B0404" pitchFamily="66" charset="0"/>
              </a:rPr>
              <a:t>OSTANKI TETOTIZMA</a:t>
            </a:r>
            <a:endParaRPr lang="sl-SI" dirty="0">
              <a:latin typeface="Freestyle Script" panose="030804020302050B0404" pitchFamily="66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696" y="2997945"/>
            <a:ext cx="3537073" cy="235376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74186">
            <a:off x="905241" y="413739"/>
            <a:ext cx="18002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30883" y="-451337"/>
            <a:ext cx="3200400" cy="1737360"/>
          </a:xfrm>
        </p:spPr>
        <p:txBody>
          <a:bodyPr>
            <a:normAutofit/>
          </a:bodyPr>
          <a:lstStyle/>
          <a:p>
            <a:r>
              <a:rPr lang="sl-SI" sz="6600" dirty="0" smtClean="0">
                <a:latin typeface="Freestyle Script" panose="030804020302050B0404" pitchFamily="66" charset="0"/>
              </a:rPr>
              <a:t>POSTOPEK</a:t>
            </a:r>
            <a:endParaRPr lang="sl-SI" sz="6600" dirty="0">
              <a:latin typeface="Freestyle Script" panose="030804020302050B0404" pitchFamily="66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874" y="417343"/>
            <a:ext cx="2661692" cy="2308272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530883" y="1286022"/>
            <a:ext cx="3200400" cy="513822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MUMIFIKACIJA JE POSTOPEK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OHRANITVE MUMIJ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STAREM EGIPTU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BOGATI LJUDJE…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l-SI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KOVINSKA KLJUKA (MOŽGANI)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TREBUŠNA VOTLINA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POSUŠI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MESECI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ILOVICA,PESEK,SMOLA,…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AMULETI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VEČ LESENIH KRST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FF0000"/>
                </a:solidFill>
              </a:rPr>
              <a:t>ANUBIS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l-SI" dirty="0">
              <a:solidFill>
                <a:srgbClr val="FF0000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861" y="2532184"/>
            <a:ext cx="3461915" cy="281280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7315">
            <a:off x="4957460" y="576775"/>
            <a:ext cx="3235386" cy="243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9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79655" y="70339"/>
            <a:ext cx="3200400" cy="1737360"/>
          </a:xfrm>
        </p:spPr>
        <p:txBody>
          <a:bodyPr>
            <a:normAutofit/>
          </a:bodyPr>
          <a:lstStyle/>
          <a:p>
            <a:r>
              <a:rPr lang="sl-SI" sz="4800" dirty="0" smtClean="0">
                <a:latin typeface="Freestyle Script" panose="030804020302050B0404" pitchFamily="66" charset="0"/>
              </a:rPr>
              <a:t>OHRANJANJE MUMIJ</a:t>
            </a:r>
            <a:endParaRPr lang="sl-SI" sz="4800" dirty="0">
              <a:latin typeface="Freestyle Script" panose="030804020302050B0404" pitchFamily="66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6075" y="580293"/>
            <a:ext cx="3124317" cy="2116015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piramida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Labirint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Dragocenosti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err="1" smtClean="0"/>
              <a:t>Trikotnik,štirikotnik,polgrna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659" y="181707"/>
            <a:ext cx="2842827" cy="21321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468" y="2920145"/>
            <a:ext cx="2143125" cy="214312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1370" y="3857991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49640" y="0"/>
            <a:ext cx="3200400" cy="1313882"/>
          </a:xfrm>
        </p:spPr>
        <p:txBody>
          <a:bodyPr>
            <a:normAutofit/>
          </a:bodyPr>
          <a:lstStyle/>
          <a:p>
            <a:r>
              <a:rPr lang="sl-SI" sz="4000" dirty="0" smtClean="0">
                <a:latin typeface="Freestyle Script" panose="030804020302050B0404" pitchFamily="66" charset="0"/>
              </a:rPr>
              <a:t>ZNANA MUMIJA</a:t>
            </a:r>
            <a:endParaRPr lang="sl-SI" sz="4000" dirty="0">
              <a:latin typeface="Freestyle Script" panose="030804020302050B0404" pitchFamily="66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940" y="271542"/>
            <a:ext cx="2618726" cy="3690023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549640" y="1591359"/>
            <a:ext cx="3200400" cy="412364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Tutankamon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18.DINASTIJE (1333-1323 </a:t>
            </a:r>
            <a:r>
              <a:rPr lang="sl-SI" dirty="0" err="1" smtClean="0"/>
              <a:t>pr.n.št</a:t>
            </a:r>
            <a:r>
              <a:rPr lang="sl-SI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Vladal 10 let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HOWARD CARTER (4.NOVEMBER-1922-dolina kraljev)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err="1" smtClean="0"/>
              <a:t>Zasćitnika</a:t>
            </a:r>
            <a:r>
              <a:rPr lang="sl-SI" dirty="0" smtClean="0"/>
              <a:t> </a:t>
            </a:r>
            <a:r>
              <a:rPr lang="sl-SI" dirty="0" err="1" smtClean="0"/>
              <a:t>anubisa</a:t>
            </a:r>
            <a:endParaRPr lang="sl-SI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540" y="544846"/>
            <a:ext cx="1755919" cy="240043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540" y="3271916"/>
            <a:ext cx="2433980" cy="182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2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49640" y="52754"/>
            <a:ext cx="3200400" cy="1201615"/>
          </a:xfrm>
        </p:spPr>
        <p:txBody>
          <a:bodyPr>
            <a:normAutofit/>
          </a:bodyPr>
          <a:lstStyle/>
          <a:p>
            <a:r>
              <a:rPr lang="sl-SI" sz="4800" dirty="0" smtClean="0">
                <a:latin typeface="Freestyle Script" panose="030804020302050B0404" pitchFamily="66" charset="0"/>
              </a:rPr>
              <a:t>ZANIMIVOSTI</a:t>
            </a:r>
            <a:endParaRPr lang="sl-SI" sz="4800" dirty="0">
              <a:latin typeface="Freestyle Script" panose="030804020302050B0404" pitchFamily="66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677" y="306266"/>
            <a:ext cx="1800225" cy="2543175"/>
          </a:xfrm>
          <a:prstGeom prst="rect">
            <a:avLst/>
          </a:prstGeom>
        </p:spPr>
      </p:pic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549640" y="1400908"/>
            <a:ext cx="3200400" cy="487680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Mačke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Zaščitniško in nežno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err="1" smtClean="0"/>
              <a:t>Bastet</a:t>
            </a:r>
            <a:r>
              <a:rPr lang="sl-SI" dirty="0" smtClean="0"/>
              <a:t> </a:t>
            </a:r>
            <a:r>
              <a:rPr lang="sl-SI" dirty="0" err="1" smtClean="0"/>
              <a:t>smatirali</a:t>
            </a:r>
            <a:endParaRPr lang="sl-SI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Škoda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err="1" smtClean="0"/>
              <a:t>Miši,podgane</a:t>
            </a:r>
            <a:r>
              <a:rPr lang="sl-SI" dirty="0" smtClean="0"/>
              <a:t>- </a:t>
            </a:r>
            <a:r>
              <a:rPr lang="sl-SI" dirty="0" err="1" smtClean="0"/>
              <a:t>ubijjanje</a:t>
            </a:r>
            <a:r>
              <a:rPr lang="sl-SI" dirty="0" smtClean="0"/>
              <a:t> kač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Nakit, isti krožnika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/>
              <a:t>Mrtve in mumificirane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312" y="2322267"/>
            <a:ext cx="2705100" cy="168592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176" y="2035052"/>
            <a:ext cx="2143125" cy="214312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5600" y="306266"/>
            <a:ext cx="1895475" cy="24193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712" y="4715608"/>
            <a:ext cx="29241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VIRI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web.sc-celje.si/tomi/seminarske2008/Kulture/Primoz_Lokosek/index5.html</a:t>
            </a:r>
            <a:endParaRPr lang="sl-SI" dirty="0" smtClean="0"/>
          </a:p>
          <a:p>
            <a:r>
              <a:rPr lang="sl-SI" dirty="0">
                <a:hlinkClick r:id="rId3"/>
              </a:rPr>
              <a:t>http://www.dijaski.net</a:t>
            </a:r>
            <a:r>
              <a:rPr lang="sl-SI" dirty="0" smtClean="0">
                <a:hlinkClick r:id="rId3"/>
              </a:rPr>
              <a:t>/</a:t>
            </a:r>
            <a:endParaRPr lang="sl-SI" dirty="0" smtClean="0"/>
          </a:p>
          <a:p>
            <a:r>
              <a:rPr lang="sl-SI" dirty="0">
                <a:hlinkClick r:id="rId4"/>
              </a:rPr>
              <a:t>https://</a:t>
            </a:r>
            <a:r>
              <a:rPr lang="sl-SI" dirty="0" smtClean="0">
                <a:hlinkClick r:id="rId4"/>
              </a:rPr>
              <a:t>sh.wikipedia.org/wiki/</a:t>
            </a:r>
            <a:endParaRPr lang="sl-SI" dirty="0" smtClean="0"/>
          </a:p>
          <a:p>
            <a:r>
              <a:rPr lang="sl-SI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EGIPČANI-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John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Guy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Mumije 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piramide-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Mary Pope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Osborne-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Will Osborne</a:t>
            </a:r>
          </a:p>
        </p:txBody>
      </p:sp>
    </p:spTree>
    <p:extLst>
      <p:ext uri="{BB962C8B-B14F-4D97-AF65-F5344CB8AC3E}">
        <p14:creationId xmlns:p14="http://schemas.microsoft.com/office/powerpoint/2010/main" val="519081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214533" y="1634666"/>
            <a:ext cx="9966960" cy="3035808"/>
          </a:xfrm>
        </p:spPr>
        <p:txBody>
          <a:bodyPr/>
          <a:lstStyle/>
          <a:p>
            <a:r>
              <a:rPr lang="sl-SI" dirty="0" smtClean="0">
                <a:latin typeface="French Script MT" panose="03020402040607040605" pitchFamily="66" charset="0"/>
              </a:rPr>
              <a:t> </a:t>
            </a:r>
            <a:endParaRPr lang="sl-SI" dirty="0">
              <a:latin typeface="French Script MT" panose="03020402040607040605" pitchFamily="66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6" y="3302927"/>
            <a:ext cx="4746206" cy="3555073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66463" y="1327521"/>
            <a:ext cx="7891272" cy="3342953"/>
          </a:xfrm>
        </p:spPr>
        <p:txBody>
          <a:bodyPr>
            <a:normAutofit/>
          </a:bodyPr>
          <a:lstStyle/>
          <a:p>
            <a:r>
              <a:rPr lang="sl-SI" sz="4800" dirty="0" smtClean="0"/>
              <a:t>    hvala za vašo</a:t>
            </a:r>
          </a:p>
          <a:p>
            <a:r>
              <a:rPr lang="sl-SI" sz="4800" dirty="0"/>
              <a:t> </a:t>
            </a:r>
            <a:r>
              <a:rPr lang="sl-SI" sz="4800" dirty="0" smtClean="0"/>
              <a:t>      pozornost(:</a:t>
            </a:r>
            <a:endParaRPr lang="sl-SI" sz="48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869" y="0"/>
            <a:ext cx="5707839" cy="388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sta lesa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Vrsta lesa</Template>
  <TotalTime>195</TotalTime>
  <Words>119</Words>
  <Application>Microsoft Office PowerPoint</Application>
  <PresentationFormat>Širokozaslonsko</PresentationFormat>
  <Paragraphs>50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7" baseType="lpstr">
      <vt:lpstr>Malgun Gothic</vt:lpstr>
      <vt:lpstr>Bookman Old Style</vt:lpstr>
      <vt:lpstr>Century Gothic</vt:lpstr>
      <vt:lpstr>Courier New</vt:lpstr>
      <vt:lpstr>Freestyle Script</vt:lpstr>
      <vt:lpstr>French Script MT</vt:lpstr>
      <vt:lpstr>Segoe Print</vt:lpstr>
      <vt:lpstr>Wingdings</vt:lpstr>
      <vt:lpstr>Vrsta lesa</vt:lpstr>
      <vt:lpstr>MUMIFICIRANJE</vt:lpstr>
      <vt:lpstr>POMEN</vt:lpstr>
      <vt:lpstr>POSTOPEK</vt:lpstr>
      <vt:lpstr>OHRANJANJE MUMIJ</vt:lpstr>
      <vt:lpstr>ZNANA MUMIJA</vt:lpstr>
      <vt:lpstr>ZANIMIVOSTI</vt:lpstr>
      <vt:lpstr>VIRI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MUMIFICIRANJE</dc:title>
  <dc:creator>Kaja Pelcar</dc:creator>
  <cp:lastModifiedBy>Kaja Pelcar</cp:lastModifiedBy>
  <cp:revision>18</cp:revision>
  <dcterms:created xsi:type="dcterms:W3CDTF">2016-10-31T10:10:48Z</dcterms:created>
  <dcterms:modified xsi:type="dcterms:W3CDTF">2016-11-09T15:00:34Z</dcterms:modified>
</cp:coreProperties>
</file>