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9" r:id="rId4"/>
    <p:sldId id="265" r:id="rId5"/>
    <p:sldId id="268" r:id="rId6"/>
    <p:sldId id="260" r:id="rId7"/>
    <p:sldId id="263" r:id="rId8"/>
    <p:sldId id="261" r:id="rId9"/>
    <p:sldId id="267" r:id="rId10"/>
    <p:sldId id="266" r:id="rId11"/>
    <p:sldId id="262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0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D1E99-C641-41B8-A15E-E79EDB50F957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F2A79-0B19-4401-8230-ADA3372DA1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50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 smtClean="0"/>
          </a:p>
          <a:p>
            <a:r>
              <a:rPr lang="sl-SI" dirty="0" smtClean="0"/>
              <a:t>č</a:t>
            </a:r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F2A79-0B19-4401-8230-ADA3372DA18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Ograda no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ravokotni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9" name="Ograda datum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sl-S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16F407B-0956-41F9-BEF1-DAA0A3AED07E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D96BE9F-4A14-4185-BF8B-1E0BAAEFF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Rezultat iskanja slik za 10 mojzesovih zapoved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780" y="908720"/>
            <a:ext cx="9151780" cy="5157192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03648" y="2708920"/>
            <a:ext cx="5830416" cy="650503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sl-SI" sz="4000" dirty="0" smtClean="0">
                <a:solidFill>
                  <a:srgbClr val="002060"/>
                </a:solidFill>
              </a:rPr>
              <a:t>JUDJE- IZBRANI NAROD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123728" y="3645024"/>
            <a:ext cx="4536504" cy="504056"/>
          </a:xfrm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Daša Ramona Hernaus</a:t>
            </a:r>
            <a:endParaRPr lang="en-GB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2242592" cy="1159240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</a:rPr>
              <a:t>VIRI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Sveto pismo, slovenski standardni prevod, Sveto pisemska založba Slovenije, Ljubljana (2005)</a:t>
            </a:r>
          </a:p>
          <a:p>
            <a:r>
              <a:rPr lang="sl-SI" dirty="0" smtClean="0"/>
              <a:t>Raziskujem preteklost 7, učbenik za zgodovino 7. razreda OŠ, Jelka Miranda Razpotnik, Damjan Snoj, 3. izdaja, Rokus </a:t>
            </a:r>
            <a:r>
              <a:rPr lang="sl-SI" dirty="0" err="1" smtClean="0"/>
              <a:t>Klett</a:t>
            </a:r>
            <a:r>
              <a:rPr lang="sl-SI" dirty="0" smtClean="0"/>
              <a:t> d.o.o,  Ljubljana (2015)</a:t>
            </a:r>
          </a:p>
          <a:p>
            <a:r>
              <a:rPr lang="sl-SI" dirty="0" smtClean="0"/>
              <a:t>WWW. religije. </a:t>
            </a:r>
            <a:r>
              <a:rPr lang="sl-SI" dirty="0" err="1" smtClean="0"/>
              <a:t>com</a:t>
            </a:r>
            <a:r>
              <a:rPr lang="sl-SI" dirty="0" smtClean="0"/>
              <a:t>./ judovstvo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ovezana slik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37567"/>
            <a:ext cx="6048672" cy="5356663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7571184" cy="115924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HVALA ZA VAŠO POZORNOST</a:t>
            </a:r>
            <a:endParaRPr lang="en-GB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4536504" cy="93610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KDO SO JUDJE ?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Judje, Židje, Judi in Židi</a:t>
            </a:r>
          </a:p>
          <a:p>
            <a:r>
              <a:rPr lang="sl-SI" dirty="0" smtClean="0"/>
              <a:t>Izrael (holokavst)</a:t>
            </a:r>
          </a:p>
          <a:p>
            <a:r>
              <a:rPr lang="sl-SI" dirty="0" smtClean="0"/>
              <a:t>Hebrejci, Palestina</a:t>
            </a:r>
          </a:p>
          <a:p>
            <a:r>
              <a:rPr lang="sl-SI" dirty="0" smtClean="0"/>
              <a:t>Bližnji vzhod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Picture 8" descr="Rezultat iskanja slik za izrael zasta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797152"/>
            <a:ext cx="2160240" cy="1493150"/>
          </a:xfrm>
          <a:prstGeom prst="rect">
            <a:avLst/>
          </a:prstGeom>
          <a:noFill/>
        </p:spPr>
      </p:pic>
      <p:pic>
        <p:nvPicPr>
          <p:cNvPr id="14338" name="Picture 2" descr="Rezultat iskanja slik za judovska zvez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97152"/>
            <a:ext cx="1667831" cy="1512168"/>
          </a:xfrm>
          <a:prstGeom prst="rect">
            <a:avLst/>
          </a:prstGeom>
          <a:noFill/>
        </p:spPr>
      </p:pic>
      <p:pic>
        <p:nvPicPr>
          <p:cNvPr id="9" name="Picture 10" descr="Povezana sli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484784"/>
            <a:ext cx="2448272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3394720" cy="115924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VEROVANJE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monoteisti</a:t>
            </a:r>
          </a:p>
          <a:p>
            <a:r>
              <a:rPr lang="sl-SI" dirty="0" smtClean="0"/>
              <a:t>4000 </a:t>
            </a:r>
            <a:r>
              <a:rPr lang="sl-SI" dirty="0" err="1" smtClean="0"/>
              <a:t>p.r.n.š</a:t>
            </a:r>
            <a:endParaRPr lang="sl-SI" dirty="0" smtClean="0"/>
          </a:p>
          <a:p>
            <a:r>
              <a:rPr lang="sl-SI" dirty="0" smtClean="0"/>
              <a:t>Jahve</a:t>
            </a:r>
            <a:r>
              <a:rPr lang="sl-SI" b="1" dirty="0" smtClean="0"/>
              <a:t> </a:t>
            </a:r>
          </a:p>
          <a:p>
            <a:r>
              <a:rPr lang="sl-SI" dirty="0" smtClean="0"/>
              <a:t>začetki krščanstva in islama</a:t>
            </a:r>
          </a:p>
          <a:p>
            <a:r>
              <a:rPr lang="sl-SI" dirty="0" smtClean="0"/>
              <a:t>tora</a:t>
            </a:r>
          </a:p>
          <a:p>
            <a:r>
              <a:rPr lang="sl-SI" dirty="0" smtClean="0"/>
              <a:t>sinagoga</a:t>
            </a:r>
          </a:p>
          <a:p>
            <a:endParaRPr lang="en-GB" dirty="0"/>
          </a:p>
        </p:txBody>
      </p:sp>
      <p:pic>
        <p:nvPicPr>
          <p:cNvPr id="4" name="Picture 4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628800"/>
            <a:ext cx="2447925" cy="2857500"/>
          </a:xfrm>
          <a:prstGeom prst="rect">
            <a:avLst/>
          </a:prstGeom>
          <a:noFill/>
        </p:spPr>
      </p:pic>
      <p:pic>
        <p:nvPicPr>
          <p:cNvPr id="6146" name="Picture 2" descr="Rezultat iskanja slik za sinagog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581128"/>
            <a:ext cx="2771800" cy="2078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3898776" cy="1159240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</a:rPr>
              <a:t>LEGENDA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Egipt</a:t>
            </a:r>
          </a:p>
          <a:p>
            <a:r>
              <a:rPr lang="sl-SI" dirty="0" smtClean="0"/>
              <a:t>Abraham</a:t>
            </a:r>
          </a:p>
          <a:p>
            <a:r>
              <a:rPr lang="sl-SI" dirty="0" smtClean="0"/>
              <a:t>bog </a:t>
            </a:r>
          </a:p>
          <a:p>
            <a:r>
              <a:rPr lang="sl-SI" dirty="0" smtClean="0"/>
              <a:t>obljuba</a:t>
            </a:r>
          </a:p>
          <a:p>
            <a:endParaRPr lang="en-GB" dirty="0"/>
          </a:p>
        </p:txBody>
      </p:sp>
      <p:pic>
        <p:nvPicPr>
          <p:cNvPr id="22530" name="Picture 2" descr="Rezultat iskanja slik za abrah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988840"/>
            <a:ext cx="2709614" cy="2028056"/>
          </a:xfrm>
          <a:prstGeom prst="rect">
            <a:avLst/>
          </a:prstGeom>
          <a:noFill/>
        </p:spPr>
      </p:pic>
      <p:pic>
        <p:nvPicPr>
          <p:cNvPr id="6" name="Picture 4" descr="Povezana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988840"/>
            <a:ext cx="2447925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19256" cy="1231248"/>
          </a:xfrm>
        </p:spPr>
        <p:txBody>
          <a:bodyPr>
            <a:noAutofit/>
          </a:bodyPr>
          <a:lstStyle/>
          <a:p>
            <a:r>
              <a:rPr lang="sl-SI" sz="4000" dirty="0" smtClean="0">
                <a:solidFill>
                  <a:srgbClr val="002060"/>
                </a:solidFill>
              </a:rPr>
              <a:t>LEGENDA O 10-IH BOŽJIH ZAPOVEDIH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Mojzes</a:t>
            </a:r>
          </a:p>
          <a:p>
            <a:r>
              <a:rPr lang="sl-SI" dirty="0" smtClean="0"/>
              <a:t>bog </a:t>
            </a:r>
          </a:p>
          <a:p>
            <a:r>
              <a:rPr lang="sl-SI" dirty="0" smtClean="0"/>
              <a:t>pot </a:t>
            </a:r>
          </a:p>
          <a:p>
            <a:r>
              <a:rPr lang="sl-SI" dirty="0" smtClean="0"/>
              <a:t>10 zapovedi</a:t>
            </a:r>
            <a:endParaRPr lang="en-GB" dirty="0"/>
          </a:p>
        </p:txBody>
      </p:sp>
      <p:pic>
        <p:nvPicPr>
          <p:cNvPr id="4" name="Picture 2" descr="https://upload.wikimedia.org/wikipedia/commons/thumb/3/3d/Rembrandt_-_Moses_with_the_Ten_Commandments_-_Google_Art_Project.jpg/220px-Rembrandt_-_Moses_with_the_Ten_Commandments_-_Google_Art_Proje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348880"/>
            <a:ext cx="2305307" cy="2871156"/>
          </a:xfrm>
          <a:prstGeom prst="rect">
            <a:avLst/>
          </a:prstGeom>
          <a:noFill/>
        </p:spPr>
      </p:pic>
      <p:pic>
        <p:nvPicPr>
          <p:cNvPr id="5" name="Picture 4" descr="Povezana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348880"/>
            <a:ext cx="2447925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554960" cy="79920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10 BOŽJIH ZAPOVEDI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3800" dirty="0" smtClean="0"/>
              <a:t>.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en-GB" dirty="0"/>
          </a:p>
        </p:txBody>
      </p:sp>
      <p:sp>
        <p:nvSpPr>
          <p:cNvPr id="4" name="Pravokotnik 3"/>
          <p:cNvSpPr/>
          <p:nvPr/>
        </p:nvSpPr>
        <p:spPr>
          <a:xfrm>
            <a:off x="611560" y="1556792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Veruj v enega Boga.</a:t>
            </a:r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Ne delaj si podob (za čaščenje).</a:t>
            </a:r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Ne skruni božjega imena.</a:t>
            </a:r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Praznuj Gospodov dan (soboto).</a:t>
            </a:r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Spoštuj očeta in mater</a:t>
            </a:r>
            <a:r>
              <a:rPr lang="sl-SI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5509200"/>
          </a:xfr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sl-SI" dirty="0" smtClean="0"/>
              <a:t>6. Ne ubijaj.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None/>
            </a:pPr>
            <a:r>
              <a:rPr lang="sl-SI" dirty="0" smtClean="0"/>
              <a:t>7. Ne želi žene svojega bližnjega.</a:t>
            </a:r>
          </a:p>
          <a:p>
            <a:pPr marL="514350" indent="-514350">
              <a:buNone/>
            </a:pPr>
            <a:endParaRPr lang="sl-SI" dirty="0" smtClean="0"/>
          </a:p>
          <a:p>
            <a:pPr marL="514350" indent="-514350">
              <a:buNone/>
            </a:pPr>
            <a:r>
              <a:rPr lang="sl-SI" dirty="0" smtClean="0"/>
              <a:t>8. Ne kradi.</a:t>
            </a:r>
          </a:p>
          <a:p>
            <a:pPr marL="514350" indent="-514350">
              <a:buNone/>
            </a:pPr>
            <a:endParaRPr lang="sl-SI" dirty="0" smtClean="0"/>
          </a:p>
          <a:p>
            <a:pPr marL="514350" indent="-514350">
              <a:buNone/>
            </a:pPr>
            <a:r>
              <a:rPr lang="sl-SI" dirty="0" smtClean="0"/>
              <a:t>9. Ne pričaj po krivem.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None/>
            </a:pPr>
            <a:r>
              <a:rPr lang="sl-SI" dirty="0" smtClean="0"/>
              <a:t>10. Ne želi ničesar, kar je last tvojega bližnjega.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6" name="Picture 2" descr="https://upload.wikimedia.org/wikipedia/commons/thumb/3/3d/Rembrandt_-_Moses_with_the_Ten_Commandments_-_Google_Art_Project.jpg/220px-Rembrandt_-_Moses_with_the_Ten_Commandments_-_Google_Art_Proje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356992"/>
            <a:ext cx="1676682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050904" cy="1231248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ZID OBJOKOVANJA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tempelj</a:t>
            </a:r>
            <a:r>
              <a:rPr lang="sl-SI" dirty="0"/>
              <a:t> </a:t>
            </a:r>
            <a:r>
              <a:rPr lang="sl-SI" dirty="0" smtClean="0"/>
              <a:t>kralja Salamona</a:t>
            </a:r>
          </a:p>
          <a:p>
            <a:r>
              <a:rPr lang="sl-SI" dirty="0" smtClean="0"/>
              <a:t>skrinja</a:t>
            </a:r>
          </a:p>
          <a:p>
            <a:r>
              <a:rPr lang="sl-SI" dirty="0" smtClean="0"/>
              <a:t>tempelj je porušen(Rimljani)</a:t>
            </a:r>
          </a:p>
          <a:p>
            <a:r>
              <a:rPr lang="sl-SI" dirty="0" smtClean="0"/>
              <a:t>zid objokovanja</a:t>
            </a:r>
          </a:p>
        </p:txBody>
      </p:sp>
      <p:pic>
        <p:nvPicPr>
          <p:cNvPr id="2050" name="Picture 2" descr="Rezultat iskanja slik za zid objokovan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05064"/>
            <a:ext cx="2520280" cy="1724113"/>
          </a:xfrm>
          <a:prstGeom prst="rect">
            <a:avLst/>
          </a:prstGeom>
          <a:noFill/>
        </p:spPr>
      </p:pic>
      <p:pic>
        <p:nvPicPr>
          <p:cNvPr id="2052" name="Picture 4" descr="Rezultat iskanja slik za zid objokovan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005064"/>
            <a:ext cx="2667000" cy="2000251"/>
          </a:xfrm>
          <a:prstGeom prst="rect">
            <a:avLst/>
          </a:prstGeom>
          <a:noFill/>
        </p:spPr>
      </p:pic>
      <p:sp>
        <p:nvSpPr>
          <p:cNvPr id="2054" name="AutoShape 6" descr="Rezultat iskanja slik za stari rimlja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56" name="AutoShape 8" descr="Rezultat iskanja slik za stari rimlja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8" name="Picture 10" descr="Rezultat iskanja slik za stari rimljan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645024"/>
            <a:ext cx="1905000" cy="2333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4114800" cy="1159240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</a:rPr>
              <a:t>VPRAŠANJA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Picture 6" descr="Rezultat iskanja slik za vprašaj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6792"/>
            <a:ext cx="6696744" cy="501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arna">
  <a:themeElements>
    <a:clrScheme name="Livarn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varn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var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</TotalTime>
  <Words>196</Words>
  <Application>Microsoft Office PowerPoint</Application>
  <PresentationFormat>Diaprojekcija na zaslonu (4:3)</PresentationFormat>
  <Paragraphs>63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Livarna</vt:lpstr>
      <vt:lpstr>JUDJE- IZBRANI NAROD</vt:lpstr>
      <vt:lpstr>KDO SO JUDJE ?</vt:lpstr>
      <vt:lpstr>VEROVANJE</vt:lpstr>
      <vt:lpstr>LEGENDA</vt:lpstr>
      <vt:lpstr>LEGENDA O 10-IH BOŽJIH ZAPOVEDIH</vt:lpstr>
      <vt:lpstr>10 BOŽJIH ZAPOVEDI</vt:lpstr>
      <vt:lpstr>PowerPointova predstavitev</vt:lpstr>
      <vt:lpstr>ZID OBJOKOVANJA</vt:lpstr>
      <vt:lpstr>VPRAŠANJA</vt:lpstr>
      <vt:lpstr>VIRI</vt:lpstr>
      <vt:lpstr>HVALA ZA VAŠO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JUDJE- IZBRANI NAROD</dc:title>
  <dc:creator>Omnibus</dc:creator>
  <cp:lastModifiedBy>user</cp:lastModifiedBy>
  <cp:revision>166</cp:revision>
  <dcterms:created xsi:type="dcterms:W3CDTF">2016-12-01T12:53:47Z</dcterms:created>
  <dcterms:modified xsi:type="dcterms:W3CDTF">2016-12-05T09:47:13Z</dcterms:modified>
</cp:coreProperties>
</file>