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92" r:id="rId3"/>
    <p:sldId id="257" r:id="rId4"/>
    <p:sldId id="259" r:id="rId5"/>
    <p:sldId id="260" r:id="rId6"/>
    <p:sldId id="261" r:id="rId7"/>
    <p:sldId id="264" r:id="rId8"/>
    <p:sldId id="265" r:id="rId9"/>
    <p:sldId id="273" r:id="rId10"/>
    <p:sldId id="291" r:id="rId11"/>
    <p:sldId id="275" r:id="rId12"/>
    <p:sldId id="276" r:id="rId13"/>
    <p:sldId id="290" r:id="rId14"/>
    <p:sldId id="287" r:id="rId15"/>
    <p:sldId id="293" r:id="rId16"/>
    <p:sldId id="288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D5697-ABB9-4C62-B924-D99A2CA4332D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7B2EE-C51F-44A4-8466-D37BCA8300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77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5D2AF15-37E1-4CA4-BFE7-8D847F6D8D0F}" type="datetimeFigureOut">
              <a:rPr lang="sl-SI" smtClean="0"/>
              <a:t>12.1.2016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E80A27E-C4C4-4D2B-AF78-8A4B3593B987}" type="slidenum">
              <a:rPr lang="sl-SI" smtClean="0"/>
              <a:t>‹#›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GRŠKI BOGOVI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Aljaž Petrič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315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HESTIJA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- boginja </a:t>
            </a:r>
            <a:r>
              <a:rPr lang="sl-SI" dirty="0"/>
              <a:t>domačega </a:t>
            </a:r>
            <a:r>
              <a:rPr lang="sl-SI" dirty="0" smtClean="0"/>
              <a:t>ognjišča</a:t>
            </a:r>
          </a:p>
          <a:p>
            <a:pPr marL="45720" indent="0">
              <a:buNone/>
            </a:pPr>
            <a:r>
              <a:rPr lang="sl-SI" dirty="0" smtClean="0"/>
              <a:t>- simbol doma in družine</a:t>
            </a:r>
          </a:p>
          <a:p>
            <a:pPr marL="45720" indent="0">
              <a:buNone/>
            </a:pPr>
            <a:r>
              <a:rPr lang="sl-SI" dirty="0" smtClean="0"/>
              <a:t>- hči </a:t>
            </a:r>
            <a:r>
              <a:rPr lang="sl-SI" dirty="0" err="1"/>
              <a:t>Kronosa</a:t>
            </a:r>
            <a:r>
              <a:rPr lang="sl-SI" dirty="0"/>
              <a:t> in </a:t>
            </a:r>
            <a:r>
              <a:rPr lang="sl-SI" dirty="0" err="1" smtClean="0"/>
              <a:t>Ree</a:t>
            </a: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- bila </a:t>
            </a:r>
            <a:r>
              <a:rPr lang="sl-SI" dirty="0"/>
              <a:t>je </a:t>
            </a:r>
            <a:r>
              <a:rPr lang="sl-SI" dirty="0" smtClean="0"/>
              <a:t>najbolj ljubezniva </a:t>
            </a:r>
            <a:r>
              <a:rPr lang="sl-SI" dirty="0"/>
              <a:t>in najnežnejša od vseh </a:t>
            </a:r>
            <a:r>
              <a:rPr lang="sl-SI" dirty="0" smtClean="0"/>
              <a:t>boginj</a:t>
            </a:r>
          </a:p>
          <a:p>
            <a:pPr marL="45720" indent="0">
              <a:buNone/>
            </a:pPr>
            <a:r>
              <a:rPr lang="sl-SI" dirty="0" smtClean="0"/>
              <a:t>- raje se je družila s smrtniki kot živela na Olimpu</a:t>
            </a:r>
          </a:p>
          <a:p>
            <a:pPr marL="45720" indent="0">
              <a:buNone/>
            </a:pPr>
            <a:r>
              <a:rPr lang="sl-SI" dirty="0" smtClean="0"/>
              <a:t>- v </a:t>
            </a:r>
            <a:r>
              <a:rPr lang="sl-SI" dirty="0"/>
              <a:t>vsaki hiši </a:t>
            </a:r>
            <a:r>
              <a:rPr lang="sl-SI" dirty="0" smtClean="0"/>
              <a:t>je gorel ogenj, ki je predstavljal njen oltar</a:t>
            </a:r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1264742" cy="304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4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Hera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- boginja </a:t>
            </a:r>
            <a:r>
              <a:rPr lang="sl-SI" dirty="0"/>
              <a:t>družine in </a:t>
            </a:r>
            <a:r>
              <a:rPr lang="sl-SI" dirty="0" smtClean="0"/>
              <a:t>plodnosti </a:t>
            </a:r>
          </a:p>
          <a:p>
            <a:pPr marL="4572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Zeusova</a:t>
            </a:r>
            <a:r>
              <a:rPr lang="sl-SI" dirty="0" smtClean="0"/>
              <a:t> žena in sestra</a:t>
            </a:r>
          </a:p>
          <a:p>
            <a:pPr marL="45720" indent="0">
              <a:buNone/>
            </a:pPr>
            <a:r>
              <a:rPr lang="sl-SI" dirty="0" smtClean="0"/>
              <a:t>- kot zagovornica družinskih vrednot je </a:t>
            </a:r>
          </a:p>
          <a:p>
            <a:pPr marL="45720" indent="0">
              <a:buNone/>
            </a:pPr>
            <a:r>
              <a:rPr lang="sl-SI" dirty="0" smtClean="0"/>
              <a:t>  obsojala </a:t>
            </a:r>
            <a:r>
              <a:rPr lang="sl-SI" dirty="0" err="1" smtClean="0"/>
              <a:t>Zeusovo</a:t>
            </a:r>
            <a:r>
              <a:rPr lang="sl-SI" dirty="0" smtClean="0"/>
              <a:t> varanje, in bila zelo </a:t>
            </a:r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maščevalna</a:t>
            </a:r>
          </a:p>
          <a:p>
            <a:pPr marL="4572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ponavadi</a:t>
            </a:r>
            <a:r>
              <a:rPr lang="sl-SI" dirty="0" smtClean="0"/>
              <a:t> je prikazana z granatnim jabolkom,</a:t>
            </a:r>
          </a:p>
          <a:p>
            <a:pPr marL="45720" indent="0">
              <a:buNone/>
            </a:pPr>
            <a:r>
              <a:rPr lang="sl-SI" dirty="0" smtClean="0"/>
              <a:t>  pavovim peresom in panterjem</a:t>
            </a:r>
            <a:endParaRPr lang="sl-SI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47" y="1700808"/>
            <a:ext cx="2376264" cy="332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45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Hermes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2796934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sl-SI" dirty="0" smtClean="0"/>
              <a:t>- bog prehodov in meja</a:t>
            </a:r>
          </a:p>
          <a:p>
            <a:pPr marL="45720" indent="0">
              <a:buNone/>
            </a:pPr>
            <a:r>
              <a:rPr lang="sl-SI" dirty="0" smtClean="0"/>
              <a:t>- zaščitnik pastirjev </a:t>
            </a:r>
            <a:r>
              <a:rPr lang="sl-SI" dirty="0"/>
              <a:t>in čred </a:t>
            </a: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- božji sel</a:t>
            </a:r>
          </a:p>
          <a:p>
            <a:pPr marL="45720" indent="0">
              <a:buNone/>
            </a:pPr>
            <a:r>
              <a:rPr lang="sl-SI" dirty="0" smtClean="0"/>
              <a:t>- sin </a:t>
            </a:r>
            <a:r>
              <a:rPr lang="sl-SI" dirty="0"/>
              <a:t>Zevsa in </a:t>
            </a:r>
            <a:r>
              <a:rPr lang="sl-SI" dirty="0" smtClean="0"/>
              <a:t>Plejade Maje</a:t>
            </a:r>
          </a:p>
          <a:p>
            <a:pPr marL="4572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prerepoznan</a:t>
            </a:r>
            <a:r>
              <a:rPr lang="sl-SI" dirty="0" smtClean="0"/>
              <a:t> po sandalih in klobuk s krili</a:t>
            </a:r>
          </a:p>
          <a:p>
            <a:pPr marL="45720" indent="0">
              <a:buNone/>
            </a:pPr>
            <a:r>
              <a:rPr lang="sl-SI" dirty="0" smtClean="0"/>
              <a:t>   </a:t>
            </a:r>
            <a:endParaRPr lang="sl-SI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664296" cy="346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0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POZEJDON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-</a:t>
            </a:r>
            <a:r>
              <a:rPr lang="sl-SI" dirty="0"/>
              <a:t> </a:t>
            </a:r>
            <a:r>
              <a:rPr lang="sl-SI" dirty="0" smtClean="0"/>
              <a:t>bog morja, potresov, konj, </a:t>
            </a:r>
          </a:p>
          <a:p>
            <a:pPr marL="45720" indent="0">
              <a:buNone/>
            </a:pPr>
            <a:r>
              <a:rPr lang="sl-SI" dirty="0" smtClean="0"/>
              <a:t>- bil </a:t>
            </a:r>
            <a:r>
              <a:rPr lang="sl-SI" dirty="0"/>
              <a:t>je sin </a:t>
            </a:r>
            <a:r>
              <a:rPr lang="sl-SI" dirty="0" err="1"/>
              <a:t>Kronosa</a:t>
            </a:r>
            <a:r>
              <a:rPr lang="sl-SI" dirty="0"/>
              <a:t> in </a:t>
            </a:r>
            <a:r>
              <a:rPr lang="sl-SI" dirty="0" err="1"/>
              <a:t>Ree</a:t>
            </a:r>
            <a:r>
              <a:rPr lang="sl-SI" dirty="0"/>
              <a:t>, njegova </a:t>
            </a: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  brata sta </a:t>
            </a:r>
            <a:r>
              <a:rPr lang="sl-SI" dirty="0"/>
              <a:t>bila Zevs in </a:t>
            </a:r>
            <a:r>
              <a:rPr lang="sl-SI" dirty="0" err="1" smtClean="0"/>
              <a:t>Had</a:t>
            </a:r>
            <a:endParaRPr lang="sl-SI" dirty="0"/>
          </a:p>
          <a:p>
            <a:pPr marL="45720" indent="0">
              <a:buNone/>
            </a:pPr>
            <a:r>
              <a:rPr lang="sl-SI" dirty="0" smtClean="0"/>
              <a:t>- njegovi simboli so trizob, delfin, ribe </a:t>
            </a:r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 in konji</a:t>
            </a:r>
          </a:p>
          <a:p>
            <a:pPr marL="45720" indent="0">
              <a:buNone/>
            </a:pPr>
            <a:r>
              <a:rPr lang="sl-SI" dirty="0" smtClean="0"/>
              <a:t>- skupaj z Ateno sta ustvarila voz</a:t>
            </a:r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056583" cy="328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65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Zeus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- poglavar vseh bogov</a:t>
            </a:r>
          </a:p>
          <a:p>
            <a:pPr marL="45720" indent="0">
              <a:buNone/>
            </a:pPr>
            <a:r>
              <a:rPr lang="sl-SI" dirty="0" smtClean="0"/>
              <a:t>- bog neba in nevihte</a:t>
            </a:r>
          </a:p>
          <a:p>
            <a:pPr marL="45720" indent="0">
              <a:buNone/>
            </a:pPr>
            <a:r>
              <a:rPr lang="sl-SI" dirty="0" smtClean="0"/>
              <a:t>- njegov simbol je hrast, v </a:t>
            </a:r>
          </a:p>
          <a:p>
            <a:pPr marL="45720" indent="0">
              <a:buNone/>
            </a:pPr>
            <a:r>
              <a:rPr lang="sl-SI" dirty="0" smtClean="0"/>
              <a:t>   roki drži žezlo in strelo</a:t>
            </a:r>
          </a:p>
          <a:p>
            <a:pPr marL="4572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Zeusu</a:t>
            </a:r>
            <a:r>
              <a:rPr lang="sl-SI" dirty="0" smtClean="0"/>
              <a:t> na čast so prirejali </a:t>
            </a:r>
          </a:p>
          <a:p>
            <a:pPr marL="45720" indent="0">
              <a:buNone/>
            </a:pPr>
            <a:r>
              <a:rPr lang="sl-SI" dirty="0" smtClean="0"/>
              <a:t>   olimpijske igre</a:t>
            </a:r>
          </a:p>
          <a:p>
            <a:pPr marL="45720" indent="0">
              <a:buNone/>
            </a:pPr>
            <a:r>
              <a:rPr lang="sl-SI" dirty="0" smtClean="0"/>
              <a:t>- imel je veliko otrok </a:t>
            </a:r>
          </a:p>
        </p:txBody>
      </p:sp>
      <p:pic>
        <p:nvPicPr>
          <p:cNvPr id="1026" name="Picture 2" descr="http://www.greek-islands.us/greek-gods/zeus/z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15935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078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Wikipedia</a:t>
            </a: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Eduard</a:t>
            </a:r>
            <a:r>
              <a:rPr lang="sl-SI" dirty="0" smtClean="0"/>
              <a:t> </a:t>
            </a:r>
            <a:r>
              <a:rPr lang="sl-SI" dirty="0" err="1" smtClean="0"/>
              <a:t>Petiška</a:t>
            </a:r>
            <a:r>
              <a:rPr lang="sl-SI" dirty="0" smtClean="0"/>
              <a:t> - Stare grške bajke</a:t>
            </a:r>
          </a:p>
          <a:p>
            <a:pPr marL="45720" indent="0">
              <a:buNone/>
            </a:pPr>
            <a:r>
              <a:rPr lang="sl-SI" dirty="0" smtClean="0"/>
              <a:t>- Učbenik za zgodovino – Raziskujem preteklost 7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256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  </a:t>
            </a:r>
            <a:r>
              <a:rPr lang="sl-SI" sz="4200" dirty="0" smtClean="0"/>
              <a:t>HVALA ZA VAŠO POZORNOST</a:t>
            </a:r>
            <a:endParaRPr lang="sl-SI" sz="42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521546" cy="352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43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splošne značilnosti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- živeli so na Olimpu</a:t>
            </a:r>
          </a:p>
          <a:p>
            <a:pPr marL="45720" indent="0">
              <a:buNone/>
            </a:pPr>
            <a:r>
              <a:rPr lang="sl-SI" dirty="0" smtClean="0"/>
              <a:t>- bili so nesmrtni</a:t>
            </a:r>
          </a:p>
          <a:p>
            <a:pPr marL="45720" indent="0">
              <a:buNone/>
            </a:pPr>
            <a:r>
              <a:rPr lang="sl-SI" dirty="0" smtClean="0"/>
              <a:t>- njihova hrana oz. pijača je bila ambrozija oz. nektar</a:t>
            </a:r>
          </a:p>
          <a:p>
            <a:pPr marL="4572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084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Afrodita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- boginja ljubezni in lepote</a:t>
            </a:r>
          </a:p>
          <a:p>
            <a:pPr marL="45720" indent="0">
              <a:buNone/>
            </a:pPr>
            <a:r>
              <a:rPr lang="sl-SI" dirty="0" smtClean="0"/>
              <a:t>- velja za najlepšo boginjo</a:t>
            </a:r>
          </a:p>
          <a:p>
            <a:pPr marL="45720" indent="0">
              <a:buNone/>
            </a:pPr>
            <a:r>
              <a:rPr lang="sl-SI" dirty="0" smtClean="0"/>
              <a:t>- njeni simboli so delfin, roža, školjka</a:t>
            </a:r>
          </a:p>
          <a:p>
            <a:pPr marL="45720" indent="0">
              <a:buNone/>
            </a:pPr>
            <a:r>
              <a:rPr lang="sl-SI" dirty="0" smtClean="0"/>
              <a:t>- velikokrat je upodobljena z jabolkom, </a:t>
            </a:r>
          </a:p>
          <a:p>
            <a:pPr marL="45720" indent="0">
              <a:buNone/>
            </a:pPr>
            <a:r>
              <a:rPr lang="sl-SI" dirty="0" smtClean="0"/>
              <a:t>  katerega ji je ob izbiri za „najlepšo“ dal   </a:t>
            </a:r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</a:t>
            </a:r>
            <a:r>
              <a:rPr lang="sl-SI" dirty="0" err="1" smtClean="0"/>
              <a:t>Paris</a:t>
            </a: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- ker je bila zelo lepa, jo je oče poročil s </a:t>
            </a:r>
          </a:p>
          <a:p>
            <a:pPr marL="45720" indent="0">
              <a:buNone/>
            </a:pPr>
            <a:r>
              <a:rPr lang="sl-SI" dirty="0" smtClean="0"/>
              <a:t>  </a:t>
            </a:r>
            <a:r>
              <a:rPr lang="sl-SI" dirty="0" err="1" smtClean="0"/>
              <a:t>Hefajstom</a:t>
            </a:r>
            <a:endParaRPr lang="sl-SI" dirty="0" smtClean="0"/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5922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2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Apolon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- bog umetnosti, pomladi, svetlobe, </a:t>
            </a:r>
          </a:p>
          <a:p>
            <a:pPr marL="45720" indent="0">
              <a:buNone/>
            </a:pPr>
            <a:r>
              <a:rPr lang="sl-SI" dirty="0" smtClean="0"/>
              <a:t>- sin Zevsa </a:t>
            </a:r>
            <a:r>
              <a:rPr lang="sl-SI" dirty="0"/>
              <a:t>in </a:t>
            </a:r>
            <a:r>
              <a:rPr lang="sl-SI" dirty="0" smtClean="0"/>
              <a:t>Leto ter Artemidin </a:t>
            </a:r>
          </a:p>
          <a:p>
            <a:pPr marL="45720" indent="0">
              <a:buNone/>
            </a:pPr>
            <a:r>
              <a:rPr lang="sl-SI" dirty="0" smtClean="0"/>
              <a:t>  brat dvojček.</a:t>
            </a:r>
          </a:p>
          <a:p>
            <a:pPr marL="45720" indent="0">
              <a:buNone/>
            </a:pPr>
            <a:r>
              <a:rPr lang="sl-SI" dirty="0" smtClean="0"/>
              <a:t>- prepoznan z harfo in soncem</a:t>
            </a:r>
          </a:p>
          <a:p>
            <a:pPr marL="45720" indent="0">
              <a:buNone/>
            </a:pPr>
            <a:r>
              <a:rPr lang="sl-SI" dirty="0" smtClean="0"/>
              <a:t>- Apolonu je bilo posvečeno preročišče v</a:t>
            </a:r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Delfih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448272" cy="410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314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315200" cy="1154097"/>
          </a:xfrm>
        </p:spPr>
        <p:txBody>
          <a:bodyPr/>
          <a:lstStyle/>
          <a:p>
            <a:r>
              <a:rPr lang="sl-SI" dirty="0" err="1" smtClean="0"/>
              <a:t>Ares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sl-SI" dirty="0" smtClean="0"/>
              <a:t>- bog vojne, </a:t>
            </a:r>
          </a:p>
          <a:p>
            <a:pPr marL="45720" indent="0">
              <a:buNone/>
            </a:pPr>
            <a:r>
              <a:rPr lang="sl-SI" dirty="0" smtClean="0"/>
              <a:t>- agresiven, neusmiljen bog</a:t>
            </a:r>
          </a:p>
          <a:p>
            <a:pPr marL="45720" indent="0">
              <a:buNone/>
            </a:pPr>
            <a:r>
              <a:rPr lang="sl-SI" dirty="0" smtClean="0"/>
              <a:t>- velikokrat se je vmešaval v</a:t>
            </a:r>
          </a:p>
          <a:p>
            <a:pPr marL="45720" indent="0">
              <a:buNone/>
            </a:pPr>
            <a:r>
              <a:rPr lang="sl-SI" dirty="0" smtClean="0"/>
              <a:t>   vojne in pošiljal smrtnike v</a:t>
            </a:r>
          </a:p>
          <a:p>
            <a:pPr marL="45720" indent="0">
              <a:buNone/>
            </a:pPr>
            <a:r>
              <a:rPr lang="sl-SI" dirty="0" smtClean="0"/>
              <a:t>   smrt</a:t>
            </a:r>
          </a:p>
          <a:p>
            <a:pPr marL="45720" indent="0">
              <a:buNone/>
            </a:pPr>
            <a:r>
              <a:rPr lang="sl-SI" dirty="0" smtClean="0"/>
              <a:t>- bojeval se je v Trojanski vojni</a:t>
            </a:r>
          </a:p>
          <a:p>
            <a:pPr marL="4572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Aresovi</a:t>
            </a:r>
            <a:r>
              <a:rPr lang="sl-SI" dirty="0" smtClean="0"/>
              <a:t> </a:t>
            </a:r>
            <a:r>
              <a:rPr lang="sl-SI" dirty="0"/>
              <a:t>simboli </a:t>
            </a:r>
            <a:endParaRPr lang="sl-SI" dirty="0" smtClean="0"/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so </a:t>
            </a:r>
            <a:r>
              <a:rPr lang="sl-SI" dirty="0"/>
              <a:t>čelada</a:t>
            </a:r>
            <a:r>
              <a:rPr lang="sl-SI" dirty="0" smtClean="0"/>
              <a:t>,</a:t>
            </a:r>
          </a:p>
          <a:p>
            <a:pPr marL="45720" indent="0">
              <a:buNone/>
            </a:pPr>
            <a:r>
              <a:rPr lang="sl-SI" dirty="0" smtClean="0"/>
              <a:t>  bakla</a:t>
            </a:r>
            <a:r>
              <a:rPr lang="sl-SI" dirty="0"/>
              <a:t>, pes in jastreb</a:t>
            </a:r>
            <a:r>
              <a:rPr lang="sl-SI" dirty="0" smtClean="0"/>
              <a:t>.</a:t>
            </a:r>
          </a:p>
          <a:p>
            <a:pPr marL="4572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8394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9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Artemida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- boginja lova, živali,narave</a:t>
            </a:r>
          </a:p>
          <a:p>
            <a:pPr marL="45720" indent="0">
              <a:buNone/>
            </a:pPr>
            <a:r>
              <a:rPr lang="sl-SI" dirty="0" smtClean="0"/>
              <a:t>  rasti in rojstva </a:t>
            </a:r>
          </a:p>
          <a:p>
            <a:pPr marL="45720" indent="0">
              <a:buNone/>
            </a:pPr>
            <a:r>
              <a:rPr lang="sl-SI" dirty="0" smtClean="0"/>
              <a:t>- bi</a:t>
            </a:r>
            <a:r>
              <a:rPr lang="nl-NL" dirty="0" smtClean="0"/>
              <a:t>la </a:t>
            </a:r>
            <a:r>
              <a:rPr lang="nl-NL" dirty="0"/>
              <a:t>je hči </a:t>
            </a:r>
            <a:r>
              <a:rPr lang="nl-NL" dirty="0" smtClean="0"/>
              <a:t>Lete </a:t>
            </a:r>
            <a:r>
              <a:rPr lang="nl-NL" dirty="0"/>
              <a:t>in Zevsa, njen </a:t>
            </a:r>
            <a:r>
              <a:rPr lang="nl-NL" dirty="0" smtClean="0"/>
              <a:t>dvojček</a:t>
            </a:r>
            <a:endParaRPr lang="sl-SI" dirty="0" smtClean="0"/>
          </a:p>
          <a:p>
            <a:pPr marL="45720" indent="0">
              <a:buNone/>
            </a:pPr>
            <a:r>
              <a:rPr lang="nl-NL" dirty="0" smtClean="0"/>
              <a:t> </a:t>
            </a:r>
            <a:r>
              <a:rPr lang="sl-SI" dirty="0" smtClean="0"/>
              <a:t>  </a:t>
            </a:r>
            <a:r>
              <a:rPr lang="nl-NL" dirty="0" smtClean="0"/>
              <a:t>je </a:t>
            </a:r>
            <a:r>
              <a:rPr lang="nl-NL" dirty="0"/>
              <a:t>Apolon</a:t>
            </a:r>
            <a:r>
              <a:rPr lang="nl-NL" dirty="0" smtClean="0"/>
              <a:t>.</a:t>
            </a: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- skoraj vedno je upodobljena z lokom in</a:t>
            </a:r>
          </a:p>
          <a:p>
            <a:pPr marL="45720" indent="0">
              <a:buNone/>
            </a:pPr>
            <a:r>
              <a:rPr lang="sl-SI" dirty="0" smtClean="0"/>
              <a:t>  tulom s puščicami na hrbtu, ob njej pa je </a:t>
            </a:r>
          </a:p>
          <a:p>
            <a:pPr marL="45720" indent="0">
              <a:buNone/>
            </a:pPr>
            <a:r>
              <a:rPr lang="sl-SI" dirty="0" smtClean="0"/>
              <a:t>  jelen</a:t>
            </a:r>
          </a:p>
          <a:p>
            <a:pPr marL="45720" indent="0">
              <a:buNone/>
            </a:pP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880320" cy="423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525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Atena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- boginja modrosti, tkanja in obrti ter</a:t>
            </a:r>
          </a:p>
          <a:p>
            <a:pPr marL="45720" indent="0">
              <a:buNone/>
            </a:pPr>
            <a:r>
              <a:rPr lang="sl-SI" dirty="0" smtClean="0"/>
              <a:t>  herojske strani vojne</a:t>
            </a:r>
          </a:p>
          <a:p>
            <a:pPr marL="45720" indent="0">
              <a:buNone/>
            </a:pPr>
            <a:r>
              <a:rPr lang="sl-SI" dirty="0" smtClean="0"/>
              <a:t>- </a:t>
            </a:r>
            <a:r>
              <a:rPr lang="sl-SI" dirty="0" err="1" smtClean="0"/>
              <a:t>ponavadi</a:t>
            </a:r>
            <a:r>
              <a:rPr lang="sl-SI" dirty="0" smtClean="0"/>
              <a:t> je prikazana s sovo, oljko,</a:t>
            </a:r>
          </a:p>
          <a:p>
            <a:pPr marL="45720" indent="0">
              <a:buNone/>
            </a:pPr>
            <a:r>
              <a:rPr lang="sl-SI" dirty="0" smtClean="0"/>
              <a:t>  ščitom, kačo, čelado in oklepom</a:t>
            </a:r>
          </a:p>
          <a:p>
            <a:pPr marL="45720" indent="0">
              <a:buNone/>
            </a:pPr>
            <a:r>
              <a:rPr lang="sl-SI" dirty="0" smtClean="0"/>
              <a:t>- pomagala je številnim junakom, </a:t>
            </a:r>
          </a:p>
          <a:p>
            <a:pPr marL="45720" indent="0">
              <a:buNone/>
            </a:pPr>
            <a:r>
              <a:rPr lang="sl-SI" dirty="0" smtClean="0"/>
              <a:t>  najbolj poznana po pomoči Herkulu</a:t>
            </a:r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pri izpolnjevanju njegovih 12 del za</a:t>
            </a:r>
          </a:p>
          <a:p>
            <a:pPr marL="45720" indent="0">
              <a:buNone/>
            </a:pPr>
            <a:r>
              <a:rPr lang="sl-SI" dirty="0" smtClean="0"/>
              <a:t>  kralja </a:t>
            </a:r>
            <a:r>
              <a:rPr lang="sl-SI" dirty="0" err="1" smtClean="0"/>
              <a:t>Evristeja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67553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69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315200" cy="1154097"/>
          </a:xfrm>
        </p:spPr>
        <p:txBody>
          <a:bodyPr/>
          <a:lstStyle/>
          <a:p>
            <a:r>
              <a:rPr lang="sl-SI" dirty="0" err="1" smtClean="0"/>
              <a:t>Demetra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- boginja zemlje in rodovitnosti</a:t>
            </a:r>
            <a:endParaRPr lang="sl-SI" dirty="0"/>
          </a:p>
          <a:p>
            <a:pPr marL="45720" indent="0">
              <a:buNone/>
            </a:pPr>
            <a:r>
              <a:rPr lang="sl-SI" dirty="0" smtClean="0"/>
              <a:t>- zelo čaščena med </a:t>
            </a:r>
            <a:r>
              <a:rPr lang="sl-SI" dirty="0" err="1" smtClean="0"/>
              <a:t>poljedeljci</a:t>
            </a: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- </a:t>
            </a:r>
            <a:r>
              <a:rPr lang="sl-SI" dirty="0"/>
              <a:t>z</a:t>
            </a:r>
            <a:r>
              <a:rPr lang="sl-SI" dirty="0" smtClean="0"/>
              <a:t>aradi njene žalosti ob izgubi </a:t>
            </a:r>
          </a:p>
          <a:p>
            <a:pPr marL="45720" indent="0">
              <a:buNone/>
            </a:pPr>
            <a:r>
              <a:rPr lang="sl-SI" dirty="0" smtClean="0"/>
              <a:t>  hčerke </a:t>
            </a:r>
            <a:r>
              <a:rPr lang="sl-SI" dirty="0" err="1" smtClean="0"/>
              <a:t>Persefone</a:t>
            </a:r>
            <a:r>
              <a:rPr lang="sl-SI" dirty="0" smtClean="0"/>
              <a:t> je </a:t>
            </a:r>
            <a:r>
              <a:rPr lang="sl-SI" dirty="0" err="1" smtClean="0"/>
              <a:t>Zeus</a:t>
            </a:r>
            <a:r>
              <a:rPr lang="sl-SI" dirty="0" smtClean="0"/>
              <a:t> odredil, </a:t>
            </a:r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da </a:t>
            </a:r>
            <a:r>
              <a:rPr lang="sl-SI" dirty="0" err="1" smtClean="0"/>
              <a:t>Persefona</a:t>
            </a:r>
            <a:r>
              <a:rPr lang="sl-SI" dirty="0" smtClean="0"/>
              <a:t>, ki je bila poročena s</a:t>
            </a:r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</a:t>
            </a:r>
            <a:r>
              <a:rPr lang="sl-SI" dirty="0" err="1" smtClean="0"/>
              <a:t>Hadom</a:t>
            </a:r>
            <a:r>
              <a:rPr lang="sl-SI" dirty="0" smtClean="0"/>
              <a:t>, pol leta preživi pri njej, pol </a:t>
            </a:r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 leta pa pri </a:t>
            </a:r>
            <a:r>
              <a:rPr lang="sl-SI" dirty="0" err="1" smtClean="0"/>
              <a:t>Hadu</a:t>
            </a:r>
            <a:r>
              <a:rPr lang="sl-SI" dirty="0"/>
              <a:t> </a:t>
            </a:r>
            <a:r>
              <a:rPr lang="sl-SI" dirty="0" smtClean="0"/>
              <a:t>– iz tega izhaja </a:t>
            </a:r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 menjavanje letnih časov</a:t>
            </a:r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189185" cy="51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4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Hefajst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l-SI" dirty="0" smtClean="0"/>
              <a:t>- bog ognja in kovaštva </a:t>
            </a:r>
          </a:p>
          <a:p>
            <a:pPr marL="45720" indent="0">
              <a:buNone/>
            </a:pPr>
            <a:r>
              <a:rPr lang="sl-SI" dirty="0" smtClean="0"/>
              <a:t>- sin </a:t>
            </a:r>
            <a:r>
              <a:rPr lang="sl-SI" dirty="0"/>
              <a:t>Zevsa in </a:t>
            </a:r>
            <a:r>
              <a:rPr lang="sl-SI" dirty="0" err="1"/>
              <a:t>Here</a:t>
            </a:r>
            <a:r>
              <a:rPr lang="sl-SI" dirty="0" smtClean="0"/>
              <a:t>,</a:t>
            </a:r>
          </a:p>
          <a:p>
            <a:pPr marL="45720" indent="0">
              <a:buNone/>
            </a:pPr>
            <a:r>
              <a:rPr lang="sl-SI" dirty="0" smtClean="0"/>
              <a:t>  Afroditin mož.</a:t>
            </a:r>
          </a:p>
          <a:p>
            <a:pPr marL="45720" indent="0">
              <a:buNone/>
            </a:pPr>
            <a:r>
              <a:rPr lang="sl-SI" dirty="0" smtClean="0"/>
              <a:t>- rodil se je šepajoč, kar je </a:t>
            </a:r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postalo značilno za mitološke</a:t>
            </a:r>
          </a:p>
          <a:p>
            <a:pPr marL="45720" indent="0">
              <a:buNone/>
            </a:pPr>
            <a:r>
              <a:rPr lang="sl-SI" dirty="0"/>
              <a:t> </a:t>
            </a:r>
            <a:r>
              <a:rPr lang="sl-SI" dirty="0" smtClean="0"/>
              <a:t> kovače</a:t>
            </a:r>
            <a:endParaRPr lang="sl-SI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15"/>
            <a:ext cx="3103059" cy="382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2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va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929</TotalTime>
  <Words>569</Words>
  <Application>Microsoft Office PowerPoint</Application>
  <PresentationFormat>Diaprojekcija na zaslonu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Perspektiva</vt:lpstr>
      <vt:lpstr>GRŠKI BOGOVI</vt:lpstr>
      <vt:lpstr>splošne značilnosti</vt:lpstr>
      <vt:lpstr>Afrodita</vt:lpstr>
      <vt:lpstr>Apolon</vt:lpstr>
      <vt:lpstr>Ares</vt:lpstr>
      <vt:lpstr>Artemida</vt:lpstr>
      <vt:lpstr>Atena</vt:lpstr>
      <vt:lpstr>Demetra</vt:lpstr>
      <vt:lpstr>Hefajst</vt:lpstr>
      <vt:lpstr>HESTIJA</vt:lpstr>
      <vt:lpstr>Hera</vt:lpstr>
      <vt:lpstr>Hermes</vt:lpstr>
      <vt:lpstr>POZEJDON</vt:lpstr>
      <vt:lpstr>Zeus</vt:lpstr>
      <vt:lpstr>viri</vt:lpstr>
      <vt:lpstr>  HVALA ZA VAŠO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GRŠKI BOGOVI</dc:title>
  <dc:creator>Uporabnik</dc:creator>
  <cp:lastModifiedBy>Uporabnik</cp:lastModifiedBy>
  <cp:revision>56</cp:revision>
  <dcterms:created xsi:type="dcterms:W3CDTF">2015-12-30T15:18:37Z</dcterms:created>
  <dcterms:modified xsi:type="dcterms:W3CDTF">2016-01-12T20:34:13Z</dcterms:modified>
</cp:coreProperties>
</file>