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uypR5XzoJ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Rimska vojska</a:t>
            </a:r>
            <a:endParaRPr lang="sl-S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095" y="0"/>
            <a:ext cx="33399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3413"/>
            <a:ext cx="4572000" cy="34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3475447"/>
            <a:ext cx="2533650" cy="338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433805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731520"/>
            <a:ext cx="6477000" cy="71628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sl-SI" dirty="0" smtClean="0"/>
              <a:t>Rimski vojak - LEGIONAR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38413"/>
            <a:ext cx="12001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620838"/>
            <a:ext cx="8096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58938"/>
            <a:ext cx="12001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954338"/>
            <a:ext cx="8096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306888"/>
            <a:ext cx="200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402013"/>
            <a:ext cx="12001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1202" y="1474272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</a:t>
            </a:r>
            <a:r>
              <a:rPr lang="sl-SI" dirty="0" smtClean="0"/>
              <a:t>opje, bodalo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306888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</a:t>
            </a:r>
            <a:r>
              <a:rPr lang="sl-SI" dirty="0" smtClean="0"/>
              <a:t>deja, posoda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02827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čelada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27660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ščit</a:t>
            </a:r>
            <a:endParaRPr lang="sl-S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47233" y="1843604"/>
            <a:ext cx="977167" cy="143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03466" y="4191000"/>
            <a:ext cx="887534" cy="300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1"/>
          </p:cNvCxnSpPr>
          <p:nvPr/>
        </p:nvCxnSpPr>
        <p:spPr>
          <a:xfrm flipH="1" flipV="1">
            <a:off x="5172075" y="2111375"/>
            <a:ext cx="1076325" cy="101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1"/>
          </p:cNvCxnSpPr>
          <p:nvPr/>
        </p:nvCxnSpPr>
        <p:spPr>
          <a:xfrm flipH="1" flipV="1">
            <a:off x="5710237" y="3276600"/>
            <a:ext cx="538163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60756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Rimski vojaki so bili</a:t>
            </a:r>
            <a:endParaRPr lang="sl-SI" dirty="0"/>
          </a:p>
        </p:txBody>
      </p:sp>
      <p:cxnSp>
        <p:nvCxnSpPr>
          <p:cNvPr id="18" name="Straight Connector 17"/>
          <p:cNvCxnSpPr>
            <a:stCxn id="16" idx="3"/>
          </p:cNvCxnSpPr>
          <p:nvPr/>
        </p:nvCxnSpPr>
        <p:spPr>
          <a:xfrm flipV="1">
            <a:off x="2458698" y="5607566"/>
            <a:ext cx="231552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90250" y="5353382"/>
            <a:ext cx="1226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pešci</a:t>
            </a:r>
          </a:p>
          <a:p>
            <a:endParaRPr lang="sl-SI" dirty="0"/>
          </a:p>
          <a:p>
            <a:r>
              <a:rPr lang="sl-SI" dirty="0" smtClean="0"/>
              <a:t>konjeniki</a:t>
            </a:r>
            <a:endParaRPr lang="sl-SI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58698" y="5899666"/>
            <a:ext cx="314807" cy="7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3694" y="4991014"/>
            <a:ext cx="47131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/>
              <a:t>D</a:t>
            </a:r>
            <a:r>
              <a:rPr lang="sl-SI" dirty="0" smtClean="0"/>
              <a:t>isciplina,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sprva so bili vojaki revnejši ljudje in kmetje,</a:t>
            </a:r>
          </a:p>
          <a:p>
            <a:pPr marL="285750" indent="-285750">
              <a:buFontTx/>
              <a:buChar char="-"/>
            </a:pPr>
            <a:r>
              <a:rPr lang="sl-SI" dirty="0"/>
              <a:t>k</a:t>
            </a:r>
            <a:r>
              <a:rPr lang="sl-SI" dirty="0" smtClean="0"/>
              <a:t>asneje najeta vojska,</a:t>
            </a:r>
          </a:p>
          <a:p>
            <a:pPr marL="285750" indent="-285750"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o odsluženi vojski dobijo v last zemljo, </a:t>
            </a:r>
          </a:p>
          <a:p>
            <a:r>
              <a:rPr lang="sl-SI" dirty="0"/>
              <a:t> </a:t>
            </a:r>
            <a:r>
              <a:rPr lang="sl-SI" dirty="0" smtClean="0"/>
              <a:t>   vojaki iz province pa državljanske pravice,</a:t>
            </a:r>
          </a:p>
          <a:p>
            <a:r>
              <a:rPr lang="sl-SI" dirty="0" smtClean="0"/>
              <a:t>-  v času mira: gradijo ceste, akvedukte, mostove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228600" y="2028270"/>
            <a:ext cx="3505200" cy="2278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Bili so org. v LEGIJE (5000 </a:t>
            </a:r>
            <a:r>
              <a:rPr lang="en-US" dirty="0" err="1" smtClean="0">
                <a:solidFill>
                  <a:schemeClr val="tx1"/>
                </a:solidFill>
              </a:rPr>
              <a:t>legionarjev</a:t>
            </a:r>
            <a:r>
              <a:rPr lang="en-US" dirty="0" smtClean="0">
                <a:solidFill>
                  <a:schemeClr val="tx1"/>
                </a:solidFill>
              </a:rPr>
              <a:t> + </a:t>
            </a:r>
            <a:r>
              <a:rPr lang="en-US" dirty="0" err="1" smtClean="0">
                <a:solidFill>
                  <a:schemeClr val="tx1"/>
                </a:solidFill>
              </a:rPr>
              <a:t>konjenica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</a:rPr>
              <a:t>Legije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delijo</a:t>
            </a:r>
            <a:r>
              <a:rPr lang="en-US" dirty="0" smtClean="0">
                <a:solidFill>
                  <a:schemeClr val="tx1"/>
                </a:solidFill>
              </a:rPr>
              <a:t> v CENTURIJE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STROGA DISCIPLINA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</a:rPr>
              <a:t>Vsaka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legija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svoj</a:t>
            </a:r>
            <a:r>
              <a:rPr lang="en-US" dirty="0" smtClean="0">
                <a:solidFill>
                  <a:schemeClr val="tx1"/>
                </a:solidFill>
              </a:rPr>
              <a:t> PRAPOR in </a:t>
            </a:r>
            <a:r>
              <a:rPr lang="en-US" dirty="0" err="1" smtClean="0">
                <a:solidFill>
                  <a:schemeClr val="tx1"/>
                </a:solidFill>
              </a:rPr>
              <a:t>ime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</a:rPr>
              <a:t>Bojne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naprave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katapult</a:t>
            </a:r>
            <a:r>
              <a:rPr lang="en-US" dirty="0" smtClean="0">
                <a:solidFill>
                  <a:schemeClr val="tx1"/>
                </a:solidFill>
              </a:rPr>
              <a:t>, oven, </a:t>
            </a:r>
            <a:r>
              <a:rPr lang="en-US" dirty="0" err="1" smtClean="0">
                <a:solidFill>
                  <a:schemeClr val="tx1"/>
                </a:solidFill>
              </a:rPr>
              <a:t>oblegovalni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stolp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želva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3810000"/>
            <a:ext cx="4310026" cy="297799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		</a:t>
            </a:r>
          </a:p>
          <a:p>
            <a:pPr marL="45720" indent="0">
              <a:buNone/>
            </a:pPr>
            <a:r>
              <a:rPr lang="sl-SI" dirty="0"/>
              <a:t>	</a:t>
            </a:r>
            <a:r>
              <a:rPr lang="sl-SI" dirty="0" smtClean="0"/>
              <a:t>	        </a:t>
            </a:r>
            <a:r>
              <a:rPr lang="sl-SI" smtClean="0"/>
              <a:t>Rimska 			        cesta</a:t>
            </a:r>
            <a:endParaRPr lang="sl-SI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4507513" cy="3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9512"/>
            <a:ext cx="4419600" cy="321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381000"/>
            <a:ext cx="3505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Rimski </a:t>
            </a:r>
            <a:r>
              <a:rPr lang="sl-SI" sz="2200" dirty="0" err="1" smtClean="0"/>
              <a:t>akvedukt</a:t>
            </a:r>
            <a:r>
              <a:rPr lang="sl-SI" sz="2200" dirty="0" smtClean="0"/>
              <a:t> </a:t>
            </a:r>
            <a:r>
              <a:rPr lang="sl-SI" sz="2200" dirty="0"/>
              <a:t>ali vodovod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05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2971800"/>
            <a:ext cx="66294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l-SI" b="1" dirty="0" smtClean="0"/>
              <a:t>Romanizacija</a:t>
            </a:r>
            <a:r>
              <a:rPr lang="sl-SI" dirty="0" smtClean="0"/>
              <a:t> – proces širjenja rimske kulture, navad in običajev</a:t>
            </a:r>
          </a:p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r>
              <a:rPr lang="sl-SI" sz="2000" dirty="0" smtClean="0">
                <a:hlinkClick r:id="rId2"/>
              </a:rPr>
              <a:t>http://</a:t>
            </a:r>
            <a:r>
              <a:rPr lang="sl-SI" sz="2000" dirty="0" smtClean="0">
                <a:hlinkClick r:id="rId2"/>
              </a:rPr>
              <a:t>www.youtube.com/watch?v=yuypR5XzoJA</a:t>
            </a:r>
            <a:endParaRPr lang="sl-SI" sz="2000" dirty="0" smtClean="0"/>
          </a:p>
          <a:p>
            <a:pPr marL="4572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9368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116</Words>
  <Application>Microsoft Office PowerPoint</Application>
  <PresentationFormat>Diaprojekcija na zaslonu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Rimska vojska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vojska</dc:title>
  <dc:creator>andrejar</dc:creator>
  <cp:lastModifiedBy>Uporabnik</cp:lastModifiedBy>
  <cp:revision>7</cp:revision>
  <dcterms:created xsi:type="dcterms:W3CDTF">2006-08-16T00:00:00Z</dcterms:created>
  <dcterms:modified xsi:type="dcterms:W3CDTF">2017-03-10T07:08:11Z</dcterms:modified>
</cp:coreProperties>
</file>