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7" r:id="rId9"/>
    <p:sldId id="269" r:id="rId10"/>
    <p:sldId id="266" r:id="rId11"/>
    <p:sldId id="268" r:id="rId12"/>
    <p:sldId id="259" r:id="rId13"/>
    <p:sldId id="270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5F8EC8-C38E-4989-BB6F-861CCE383119}" type="datetimeFigureOut">
              <a:rPr lang="sr-Latn-RS" smtClean="0"/>
              <a:t>25.4.2017.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F740C1-3873-4FAC-AE72-99684BBF6500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Rimski_imperij#Propad_Rimskega_cesarstv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7200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PADEC RIMA</a:t>
            </a:r>
            <a:endParaRPr lang="sr-Latn-RS" sz="7200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6309320"/>
            <a:ext cx="6400800" cy="1752600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Ana Ranđelović, 7.b</a:t>
            </a:r>
            <a:endParaRPr lang="sr-Latn-R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3260"/>
            <a:ext cx="3888432" cy="257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04" y="0"/>
            <a:ext cx="4098032" cy="23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" y="0"/>
            <a:ext cx="2983501" cy="223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2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DOKONČNI PROPAD</a:t>
            </a:r>
            <a:endParaRPr lang="sr-Latn-RS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Vzhodni Rimljani imeli moč, da ustavijo večino invazij s severa in zahoda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Na prestolu sedel cesar Justinijan l. </a:t>
            </a:r>
            <a:endParaRPr lang="sr-Latn-RS" dirty="0">
              <a:latin typeface="Adobe Song Std L" pitchFamily="18" charset="-128"/>
              <a:ea typeface="Adobe Song Std L" pitchFamily="18" charset="-128"/>
            </a:endParaRP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Sanjal, da bi rimski imperij združil pod vzhodnorimsko oblastjo</a:t>
            </a:r>
          </a:p>
          <a:p>
            <a:r>
              <a:rPr lang="sr-Latn-RS" dirty="0">
                <a:latin typeface="Adobe Song Std L" pitchFamily="18" charset="-128"/>
                <a:ea typeface="Adobe Song Std L" pitchFamily="18" charset="-128"/>
              </a:rPr>
              <a:t>L</a:t>
            </a:r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eta 535 je poslal najboljšega generala Belisariusa proti Italiji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Trajalo je skoraj 20 let, preden so strli zadnji gotski odpor in boji so popolnoma uničili velik del Italije</a:t>
            </a:r>
            <a:endParaRPr lang="sr-Latn-RS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5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Mesto Rim so večkrat oblegali, zavzeli in spet osvojili, zato je mesto utrpelo najhujše posledice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Okoli leta 550 so dokončno zlomili gotski upor 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Vzhodni Rimljani prevzamejo uničeno deželo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Prebivalci so se odselili in Rim je bil porušen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Zadnji ostanki Zahodnega rimskega cesarstva so bili za vedno izbrisani </a:t>
            </a:r>
          </a:p>
          <a:p>
            <a:endParaRPr lang="sr-Latn-RS" sz="3200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6600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VIRI</a:t>
            </a:r>
            <a:endParaRPr lang="sr-Latn-RS" sz="6600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>
                <a:hlinkClick r:id="rId2"/>
              </a:rPr>
              <a:t>https://</a:t>
            </a:r>
            <a:r>
              <a:rPr lang="sr-Latn-RS" dirty="0" smtClean="0">
                <a:hlinkClick r:id="rId2"/>
              </a:rPr>
              <a:t>sl.wikipedia.org/wiki/Rimski_imperij#Propad_Rimskega_cesarstva</a:t>
            </a:r>
            <a:endParaRPr lang="sr-Latn-RS" dirty="0" smtClean="0"/>
          </a:p>
          <a:p>
            <a:r>
              <a:rPr lang="sr-Latn-RS" dirty="0" smtClean="0"/>
              <a:t>Revija: History št. 7/2012, str. 14 – 21, založba ČZP Večer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9709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HVALA ZA VAŠO POZORNOST!</a:t>
            </a:r>
            <a:endParaRPr lang="sr-Latn-RS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272808" cy="503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30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5400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RIMSKI IMPERIJ LETA 400</a:t>
            </a:r>
            <a:endParaRPr lang="sr-Latn-RS" sz="5400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527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3. stoletje – začetek krize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Ekonomija, primanjkovanje delovne sile, poviševanje davkov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V začetku 5. stoletja pade obramba rimskih meja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Germanska plemena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 24. avgusta 410 Goti zavzamejo Rim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Goti zapustijo Rim</a:t>
            </a:r>
          </a:p>
          <a:p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Druga Germanska plemena začenjajo prihajati</a:t>
            </a:r>
          </a:p>
          <a:p>
            <a:r>
              <a:rPr lang="sr-Latn-RS" sz="3200" smtClean="0">
                <a:latin typeface="Adobe Song Std L" pitchFamily="18" charset="-128"/>
                <a:ea typeface="Adobe Song Std L" pitchFamily="18" charset="-128"/>
              </a:rPr>
              <a:t>Leta 476 zahodno rimsko cesarstvo propade</a:t>
            </a:r>
            <a:endParaRPr lang="sr-Latn-RS" sz="3200" dirty="0" smtClean="0">
              <a:latin typeface="Adobe Song Std L" pitchFamily="18" charset="-128"/>
              <a:ea typeface="Adobe Song Std L" pitchFamily="18" charset="-128"/>
            </a:endParaRPr>
          </a:p>
          <a:p>
            <a:endParaRPr lang="sr-Latn-RS" sz="3200" dirty="0" smtClean="0">
              <a:latin typeface="Adobe Song Std L" pitchFamily="18" charset="-128"/>
              <a:ea typeface="Adobe Song Std L" pitchFamily="18" charset="-128"/>
            </a:endParaRPr>
          </a:p>
          <a:p>
            <a:endParaRPr lang="sr-Latn-RS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06" y="-3400"/>
            <a:ext cx="3317094" cy="220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8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GERMANI SO SI RAZDELILI ZAHOD</a:t>
            </a:r>
            <a:endParaRPr lang="sr-Latn-RS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4000" u="sng" dirty="0" smtClean="0">
                <a:latin typeface="Adobe Song Std L" pitchFamily="18" charset="-128"/>
                <a:ea typeface="Adobe Song Std L" pitchFamily="18" charset="-128"/>
              </a:rPr>
              <a:t>Germanski Angli in Sasi </a:t>
            </a:r>
            <a:r>
              <a:rPr lang="sr-Latn-RS" sz="4000" dirty="0" smtClean="0">
                <a:latin typeface="Adobe Song Std L" pitchFamily="18" charset="-128"/>
                <a:ea typeface="Adobe Song Std L" pitchFamily="18" charset="-128"/>
              </a:rPr>
              <a:t>– 5. stoletje: Britanija </a:t>
            </a:r>
          </a:p>
          <a:p>
            <a:r>
              <a:rPr lang="sr-Latn-RS" sz="4000" u="sng" dirty="0" smtClean="0">
                <a:latin typeface="Adobe Song Std L" pitchFamily="18" charset="-128"/>
                <a:ea typeface="Adobe Song Std L" pitchFamily="18" charset="-128"/>
              </a:rPr>
              <a:t>Franki</a:t>
            </a:r>
            <a:r>
              <a:rPr lang="sr-Latn-RS" sz="4000" dirty="0" smtClean="0">
                <a:latin typeface="Adobe Song Std L" pitchFamily="18" charset="-128"/>
                <a:ea typeface="Adobe Song Std L" pitchFamily="18" charset="-128"/>
              </a:rPr>
              <a:t> – 509: Frankovsko kraljestvo oz. Francija</a:t>
            </a:r>
          </a:p>
          <a:p>
            <a:r>
              <a:rPr lang="sr-Latn-RS" sz="4000" u="sng" dirty="0" smtClean="0">
                <a:latin typeface="Adobe Song Std L" pitchFamily="18" charset="-128"/>
                <a:ea typeface="Adobe Song Std L" pitchFamily="18" charset="-128"/>
              </a:rPr>
              <a:t>Zahodni Goti </a:t>
            </a:r>
            <a:r>
              <a:rPr lang="sr-Latn-RS" sz="4000" dirty="0" smtClean="0">
                <a:latin typeface="Adobe Song Std L" pitchFamily="18" charset="-128"/>
                <a:ea typeface="Adobe Song Std L" pitchFamily="18" charset="-128"/>
              </a:rPr>
              <a:t>– 418: Španija</a:t>
            </a:r>
          </a:p>
          <a:p>
            <a:r>
              <a:rPr lang="sr-Latn-RS" sz="4000" u="sng" dirty="0" smtClean="0">
                <a:latin typeface="Adobe Song Std L" pitchFamily="18" charset="-128"/>
                <a:ea typeface="Adobe Song Std L" pitchFamily="18" charset="-128"/>
              </a:rPr>
              <a:t>Vzhodni Goti </a:t>
            </a:r>
            <a:r>
              <a:rPr lang="sr-Latn-RS" sz="4000" dirty="0" smtClean="0">
                <a:latin typeface="Adobe Song Std L" pitchFamily="18" charset="-128"/>
                <a:ea typeface="Adobe Song Std L" pitchFamily="18" charset="-128"/>
              </a:rPr>
              <a:t>– 476: Italija</a:t>
            </a:r>
            <a:endParaRPr lang="sr-Latn-RS" sz="4000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740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ZADNJA UTRDBA RIMSKEGA IMPERIJA</a:t>
            </a:r>
            <a:endParaRPr lang="sr-Latn-RS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Na V meje rimskega cesarstva dobro utrjene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V 5. stoletju zahodnorimski cesarji ne morejo izplačevati plač vojakom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Legionarji odidejo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Germanska plemena vstopijo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V del Rima ostane nepoškodovan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Bosporska ožina</a:t>
            </a:r>
          </a:p>
          <a:p>
            <a:r>
              <a:rPr lang="sr-Latn-RS" dirty="0" smtClean="0">
                <a:latin typeface="Adobe Song Std L" pitchFamily="18" charset="-128"/>
                <a:ea typeface="Adobe Song Std L" pitchFamily="18" charset="-128"/>
              </a:rPr>
              <a:t>Cesar v Konstantinopolu ostane edini vladar rimskega sveta</a:t>
            </a:r>
            <a:endParaRPr lang="sr-Latn-RS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823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Avstrija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provinco Norik v 5. stoletju zapustijo legije in vanjo vdrejo Germani, Slovani in Avari</a:t>
            </a:r>
          </a:p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Madžarska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tranzitna pot za invazije barbarov. V 9. stoletju deželo osvojijo Madžari z Urala</a:t>
            </a:r>
          </a:p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Bolgarija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v 6. stoletju območje zasedejo Slovani, vendar jo dokončno zavzamejo Bolgari v 7. stoletju</a:t>
            </a:r>
          </a:p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Turčija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leta 1453 Turki zavzamejo mesto</a:t>
            </a:r>
          </a:p>
          <a:p>
            <a:endParaRPr lang="sr-Latn-RS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7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UMOR SPREMENIL ZGODOVINO</a:t>
            </a:r>
            <a:endParaRPr lang="sr-Latn-RS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Cesar Honorij leta 408 da usmrtiti generala Flaviusa Stilihona</a:t>
            </a:r>
          </a:p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Pol German</a:t>
            </a:r>
          </a:p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Leta 401 Germana Alarika ustavijo po zaslugi Flaviusa</a:t>
            </a:r>
          </a:p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Leta 408 Flavius prepriča Alarika v boj proti Germanom</a:t>
            </a:r>
          </a:p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Govorice, da Flavius načrtuje udar</a:t>
            </a:r>
          </a:p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Cesar Honorji ga zapre v ječo, kmalu po tem usmrtijo največjega generala in zadnje upanje</a:t>
            </a:r>
          </a:p>
          <a:p>
            <a:r>
              <a:rPr lang="sr-Latn-RS" sz="2800" dirty="0" smtClean="0">
                <a:latin typeface="Adobe Song Std L" pitchFamily="18" charset="-128"/>
                <a:ea typeface="Adobe Song Std L" pitchFamily="18" charset="-128"/>
              </a:rPr>
              <a:t>Dve leti pozneje Alarik zavzame Rim</a:t>
            </a:r>
            <a:endParaRPr lang="sr-Latn-RS" sz="2800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8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>
                <a:solidFill>
                  <a:srgbClr val="C00000"/>
                </a:solidFill>
                <a:latin typeface="Adobe Song Std L" pitchFamily="18" charset="-128"/>
                <a:ea typeface="Adobe Song Std L" pitchFamily="18" charset="-128"/>
              </a:rPr>
              <a:t>ZAVZEM VZHODNEGA RIMSKEGA CESARSTVA</a:t>
            </a:r>
            <a:endParaRPr lang="sr-Latn-RS" dirty="0">
              <a:solidFill>
                <a:srgbClr val="C00000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Maroko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v 5. in 6. stoletju se Berberi kljub števinim vpadom niso pustili podjarmiti. V 7. stoletju se je začelo islamsko osvajanje S Afrike. Berberi so spremenili vero in Muslimani so leta 711 vdrli v Španijo</a:t>
            </a:r>
          </a:p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Tunizija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leta 439 so vandali osvojili Afriko. Pozneje so jo zavzeli V Rimljani. V 7. stoletju je Tunizija padla v roke Muslimanov</a:t>
            </a:r>
          </a:p>
        </p:txBody>
      </p:sp>
    </p:spTree>
    <p:extLst>
      <p:ext uri="{BB962C8B-B14F-4D97-AF65-F5344CB8AC3E}">
        <p14:creationId xmlns:p14="http://schemas.microsoft.com/office/powerpoint/2010/main" val="305784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Sirija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na začetku 7. stoletja je provinco zasedla Perzija. Leta 638 so jo osvojili Muslimani</a:t>
            </a:r>
          </a:p>
          <a:p>
            <a:r>
              <a:rPr lang="sr-Latn-RS" sz="3200" u="sng" dirty="0" smtClean="0">
                <a:latin typeface="Adobe Song Std L" pitchFamily="18" charset="-128"/>
                <a:ea typeface="Adobe Song Std L" pitchFamily="18" charset="-128"/>
              </a:rPr>
              <a:t>Egipt</a:t>
            </a:r>
            <a:r>
              <a:rPr lang="sr-Latn-RS" sz="3200" dirty="0" smtClean="0">
                <a:latin typeface="Adobe Song Std L" pitchFamily="18" charset="-128"/>
                <a:ea typeface="Adobe Song Std L" pitchFamily="18" charset="-128"/>
              </a:rPr>
              <a:t>: leta 618 so ga zasedli Perzijci. V Rimljani so ga zopet pridobili leta 622. Zaradi hudih bojev s Perzijci Rimljani niso imeli moči, da bi se zoperstavili Muslimanom, ki so napadli kmalu po tem</a:t>
            </a:r>
            <a:endParaRPr lang="sr-Latn-RS" sz="3200" u="sng" dirty="0">
              <a:latin typeface="Adobe Song Std L" pitchFamily="18" charset="-128"/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3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128</TotalTime>
  <Words>520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PADEC RIMA</vt:lpstr>
      <vt:lpstr>RIMSKI IMPERIJ LETA 400</vt:lpstr>
      <vt:lpstr>PowerPoint Presentation</vt:lpstr>
      <vt:lpstr>GERMANI SO SI RAZDELILI ZAHOD</vt:lpstr>
      <vt:lpstr>ZADNJA UTRDBA RIMSKEGA IMPERIJA</vt:lpstr>
      <vt:lpstr>PowerPoint Presentation</vt:lpstr>
      <vt:lpstr>UMOR SPREMENIL ZGODOVINO</vt:lpstr>
      <vt:lpstr>ZAVZEM VZHODNEGA RIMSKEGA CESARSTVA</vt:lpstr>
      <vt:lpstr>PowerPoint Presentation</vt:lpstr>
      <vt:lpstr>DOKONČNI PROPAD</vt:lpstr>
      <vt:lpstr>PowerPoint Presentation</vt:lpstr>
      <vt:lpstr>VIRI</vt:lpstr>
      <vt:lpstr>HVALA ZA VAŠO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PADEC RIMA</dc:title>
  <dc:creator>Win10</dc:creator>
  <cp:lastModifiedBy>Win10</cp:lastModifiedBy>
  <cp:revision>24</cp:revision>
  <dcterms:created xsi:type="dcterms:W3CDTF">2017-04-20T11:56:33Z</dcterms:created>
  <dcterms:modified xsi:type="dcterms:W3CDTF">2017-04-25T06:31:07Z</dcterms:modified>
</cp:coreProperties>
</file>