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3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73" autoAdjust="0"/>
  </p:normalViewPr>
  <p:slideViewPr>
    <p:cSldViewPr>
      <p:cViewPr varScale="1">
        <p:scale>
          <a:sx n="87" d="100"/>
          <a:sy n="87" d="100"/>
        </p:scale>
        <p:origin x="122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3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9/24/2017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godovina.si/wp-content/uploads/2017/05/Joan_of_Arc_miniature_graded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Anja\Documents\Ivana%20Orleanska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noProof="0" dirty="0"/>
              <a:t>Ivana Orleanska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noProof="0" dirty="0">
                <a:solidFill>
                  <a:srgbClr val="FFFF00"/>
                </a:solidFill>
              </a:rPr>
              <a:t>Anja Kocjančič, 8.a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Obsodba: krivoverstvo, čarovništvo.</a:t>
            </a:r>
          </a:p>
          <a:p>
            <a:r>
              <a:rPr lang="sl-SI" dirty="0"/>
              <a:t>29. maj, 1431: nepoboljšljiva grešnica, </a:t>
            </a:r>
          </a:p>
          <a:p>
            <a:pPr marL="0" indent="0">
              <a:buNone/>
            </a:pPr>
            <a:r>
              <a:rPr lang="sl-SI" dirty="0"/>
              <a:t>   obsodba na smrt na grmadi.</a:t>
            </a:r>
          </a:p>
          <a:p>
            <a:r>
              <a:rPr lang="sl-SI" dirty="0"/>
              <a:t>30. maj, 1431: obsodbo izvršijo </a:t>
            </a:r>
          </a:p>
          <a:p>
            <a:pPr marL="0" indent="0">
              <a:buNone/>
            </a:pPr>
            <a:r>
              <a:rPr lang="sl-SI" dirty="0"/>
              <a:t>   v Rouenu. Starost: 19 let.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Dokončno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836712"/>
            <a:ext cx="282013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Uradno razglasitev za blaženo: </a:t>
            </a:r>
          </a:p>
          <a:p>
            <a:pPr marL="0" indent="0">
              <a:buNone/>
            </a:pPr>
            <a:r>
              <a:rPr lang="sl-SI" dirty="0"/>
              <a:t>    leta 1909.</a:t>
            </a:r>
          </a:p>
          <a:p>
            <a:r>
              <a:rPr lang="sl-SI" dirty="0"/>
              <a:t>16. maj, 1920: v priznanje za njeno </a:t>
            </a:r>
          </a:p>
          <a:p>
            <a:pPr marL="0" indent="0">
              <a:buNone/>
            </a:pPr>
            <a:r>
              <a:rPr lang="sl-SI" dirty="0"/>
              <a:t>   nedolžnost jo Benedikt XV. </a:t>
            </a:r>
          </a:p>
          <a:p>
            <a:pPr marL="0" indent="0">
              <a:buNone/>
            </a:pPr>
            <a:r>
              <a:rPr lang="sl-SI" dirty="0"/>
              <a:t>   razglasi za svetnico. </a:t>
            </a:r>
          </a:p>
          <a:p>
            <a:r>
              <a:rPr lang="sl-SI" dirty="0"/>
              <a:t>2. nedelja v maju: francoski </a:t>
            </a:r>
          </a:p>
          <a:p>
            <a:pPr marL="0" indent="0">
              <a:buNone/>
            </a:pPr>
            <a:r>
              <a:rPr lang="sl-SI" dirty="0"/>
              <a:t>   narodni praznik v čast Ivani Orleanski.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Po smrti</a:t>
            </a:r>
          </a:p>
        </p:txBody>
      </p:sp>
      <p:pic>
        <p:nvPicPr>
          <p:cNvPr id="2050" name="Picture 2" descr="Rezultat iskanja slik za benedikt x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66" y="476672"/>
            <a:ext cx="300813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Posledice vojne: okrepi se položaj francoskega kralja.</a:t>
            </a:r>
          </a:p>
          <a:p>
            <a:r>
              <a:rPr lang="sl-SI" dirty="0"/>
              <a:t>Dokončno pregnanstvo Angležev iz Francije.</a:t>
            </a:r>
          </a:p>
          <a:p>
            <a:r>
              <a:rPr lang="sl-SI" dirty="0"/>
              <a:t> Francija se poenoti.</a:t>
            </a:r>
          </a:p>
          <a:p>
            <a:r>
              <a:rPr lang="sl-SI" dirty="0"/>
              <a:t>Postane močna kraljevina z rastočim gospodarstvom.</a:t>
            </a:r>
          </a:p>
          <a:p>
            <a:r>
              <a:rPr lang="sl-SI" dirty="0"/>
              <a:t>Rodi se poglobljeno sovraštvo: Anglija - Francija.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Epilog</a:t>
            </a:r>
          </a:p>
        </p:txBody>
      </p:sp>
    </p:spTree>
    <p:extLst>
      <p:ext uri="{BB962C8B-B14F-4D97-AF65-F5344CB8AC3E}">
        <p14:creationId xmlns:p14="http://schemas.microsoft.com/office/powerpoint/2010/main" val="38716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>
                <a:solidFill>
                  <a:srgbClr val="00B0F0"/>
                </a:solidFill>
              </a:rPr>
              <a:t> Mirjanič Anita, Jelka Razpotnik, Damjan Snoj, Helena Verdev, Anka Zuljan.</a:t>
            </a:r>
            <a:r>
              <a:rPr lang="sl-SI" sz="2000" dirty="0">
                <a:solidFill>
                  <a:srgbClr val="00B0F0"/>
                </a:solidFill>
              </a:rPr>
              <a:t> 2017. Raziskujem preteklost. Učbenik za zgodovino v 8. razredu osnovne šole. Ljubljana. Rokus </a:t>
            </a:r>
            <a:r>
              <a:rPr lang="sl-SI" sz="2000" dirty="0" err="1">
                <a:solidFill>
                  <a:srgbClr val="00B0F0"/>
                </a:solidFill>
              </a:rPr>
              <a:t>Klett</a:t>
            </a:r>
            <a:r>
              <a:rPr lang="sl-SI" sz="2000" dirty="0">
                <a:solidFill>
                  <a:srgbClr val="00B0F0"/>
                </a:solidFill>
              </a:rPr>
              <a:t>, </a:t>
            </a:r>
            <a:r>
              <a:rPr lang="sl-SI" sz="2000" dirty="0" err="1">
                <a:solidFill>
                  <a:srgbClr val="00B0F0"/>
                </a:solidFill>
              </a:rPr>
              <a:t>d.o.o</a:t>
            </a:r>
            <a:r>
              <a:rPr lang="sl-SI" sz="2000" dirty="0">
                <a:solidFill>
                  <a:srgbClr val="00B0F0"/>
                </a:solidFill>
              </a:rPr>
              <a:t>. Stran. 9.</a:t>
            </a:r>
          </a:p>
          <a:p>
            <a:r>
              <a:rPr lang="sl-SI" sz="2000" dirty="0">
                <a:solidFill>
                  <a:srgbClr val="00B0F0"/>
                </a:solidFill>
              </a:rPr>
              <a:t>https://govori.se/zanimivosti/19-ovrzenih-mitov-o-ivani-orleanski/</a:t>
            </a:r>
            <a:r>
              <a:rPr lang="sl-SI" sz="2000" dirty="0"/>
              <a:t>,</a:t>
            </a:r>
            <a:r>
              <a:rPr lang="sl-SI" sz="2000" dirty="0">
                <a:solidFill>
                  <a:srgbClr val="00B0F0"/>
                </a:solidFill>
              </a:rPr>
              <a:t> </a:t>
            </a:r>
            <a:r>
              <a:rPr lang="sl-SI" sz="2000" dirty="0"/>
              <a:t>pridobljeno dne: 16.9.2017</a:t>
            </a:r>
            <a:r>
              <a:rPr lang="sl-SI" sz="2000"/>
              <a:t>, Log.</a:t>
            </a:r>
            <a:endParaRPr lang="sl-SI" sz="2000" dirty="0"/>
          </a:p>
          <a:p>
            <a:r>
              <a:rPr lang="sl-SI" sz="2000" dirty="0">
                <a:solidFill>
                  <a:srgbClr val="00B0F0"/>
                </a:solidFill>
              </a:rPr>
              <a:t>https://sl.wikipedia.org/wiki/Ivana_Orleanska</a:t>
            </a:r>
            <a:r>
              <a:rPr lang="sl-SI" sz="2000" dirty="0"/>
              <a:t>, pridobljeno dne: 16.9.2017, Log.</a:t>
            </a:r>
            <a:endParaRPr lang="sl-SI" sz="2000" dirty="0">
              <a:solidFill>
                <a:srgbClr val="00B0F0"/>
              </a:solidFill>
            </a:endParaRPr>
          </a:p>
          <a:p>
            <a:r>
              <a:rPr lang="sl-SI" sz="2000" dirty="0">
                <a:solidFill>
                  <a:srgbClr val="00B0F0"/>
                </a:solidFill>
              </a:rPr>
              <a:t>http://zgodovina.si/ivana-orleanska/</a:t>
            </a:r>
            <a:r>
              <a:rPr lang="sl-SI" sz="2000" dirty="0"/>
              <a:t>, pridobljeno dne: 17.9.2017, Log.</a:t>
            </a:r>
          </a:p>
          <a:p>
            <a:endParaRPr lang="sl-SI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Viri</a:t>
            </a:r>
          </a:p>
        </p:txBody>
      </p:sp>
    </p:spTree>
    <p:extLst>
      <p:ext uri="{BB962C8B-B14F-4D97-AF65-F5344CB8AC3E}">
        <p14:creationId xmlns:p14="http://schemas.microsoft.com/office/powerpoint/2010/main" val="4111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sl-SI" sz="5400" dirty="0">
                <a:solidFill>
                  <a:srgbClr val="FFC000"/>
                </a:solidFill>
              </a:rPr>
              <a:t>Hvala za vašo pozornost!</a:t>
            </a:r>
          </a:p>
        </p:txBody>
      </p:sp>
      <p:pic>
        <p:nvPicPr>
          <p:cNvPr id="5122" name="Picture 2" descr="Rezultat iskanja slik za ivana orleanska knji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3887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Francozi: narodna junakinja.</a:t>
            </a:r>
          </a:p>
          <a:p>
            <a:r>
              <a:rPr lang="sl-SI" dirty="0"/>
              <a:t>Katoliška cerkev: svetnica.</a:t>
            </a:r>
          </a:p>
          <a:p>
            <a:r>
              <a:rPr lang="sl-SI" dirty="0"/>
              <a:t>Svet: navdih vsem v stiski.</a:t>
            </a:r>
          </a:p>
          <a:p>
            <a:r>
              <a:rPr lang="sl-SI" dirty="0"/>
              <a:t>Ivanino življenje: junaštvo</a:t>
            </a:r>
          </a:p>
          <a:p>
            <a:pPr marL="0" indent="0">
              <a:buNone/>
            </a:pPr>
            <a:r>
              <a:rPr lang="sl-SI" dirty="0"/>
              <a:t>   in požrtvovalnost, legenda.</a:t>
            </a:r>
          </a:p>
          <a:p>
            <a:r>
              <a:rPr lang="sl-SI" dirty="0"/>
              <a:t>Uporniška najstnica, </a:t>
            </a:r>
          </a:p>
          <a:p>
            <a:pPr marL="0" indent="0">
              <a:buNone/>
            </a:pPr>
            <a:r>
              <a:rPr lang="sl-SI" dirty="0"/>
              <a:t>   poraz angleške vojske, sveta</a:t>
            </a:r>
          </a:p>
          <a:p>
            <a:pPr marL="0" indent="0">
              <a:buNone/>
            </a:pPr>
            <a:r>
              <a:rPr lang="sl-SI" dirty="0"/>
              <a:t>   inkvizicija, požig na grmadi, </a:t>
            </a:r>
          </a:p>
          <a:p>
            <a:pPr marL="0" indent="0">
              <a:buNone/>
            </a:pPr>
            <a:r>
              <a:rPr lang="sl-SI" dirty="0"/>
              <a:t>   čarovništvo.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>
                <a:solidFill>
                  <a:srgbClr val="FFC000"/>
                </a:solidFill>
              </a:rPr>
              <a:t>Uvod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24036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1. polovica 15. stoletja, (100 letna vojna).</a:t>
            </a:r>
          </a:p>
          <a:p>
            <a:r>
              <a:rPr lang="sl-SI" dirty="0"/>
              <a:t>Rojstvo: leta 1412.</a:t>
            </a:r>
          </a:p>
          <a:p>
            <a:r>
              <a:rPr lang="sl-SI" dirty="0"/>
              <a:t>Otroštvo: nespretni francoski </a:t>
            </a:r>
          </a:p>
          <a:p>
            <a:pPr marL="0" indent="0">
              <a:buNone/>
            </a:pPr>
            <a:r>
              <a:rPr lang="sl-SI" dirty="0"/>
              <a:t>    vladarji.</a:t>
            </a:r>
          </a:p>
          <a:p>
            <a:r>
              <a:rPr lang="sl-SI" dirty="0"/>
              <a:t>Pobožna, dobro vzgojena, </a:t>
            </a:r>
          </a:p>
          <a:p>
            <a:pPr marL="0" indent="0">
              <a:buNone/>
            </a:pPr>
            <a:r>
              <a:rPr lang="sl-SI" dirty="0"/>
              <a:t>   skromna, sramežljiva.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>
                <a:solidFill>
                  <a:srgbClr val="FFC000"/>
                </a:solidFill>
              </a:rPr>
              <a:t>Življenje</a:t>
            </a:r>
          </a:p>
        </p:txBody>
      </p:sp>
      <p:pic>
        <p:nvPicPr>
          <p:cNvPr id="4" name="Slika 3" descr="Ivana Orleanska, okrog 1485, Centre Historique des Archives Nationales, Pariz, AE II 249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168352" cy="425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8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73596" y="1612910"/>
            <a:ext cx="8229600" cy="4572000"/>
          </a:xfrm>
        </p:spPr>
        <p:txBody>
          <a:bodyPr>
            <a:normAutofit/>
          </a:bodyPr>
          <a:lstStyle/>
          <a:p>
            <a:r>
              <a:rPr lang="sl-SI" dirty="0"/>
              <a:t>Jakob in Izabela (starša).</a:t>
            </a:r>
          </a:p>
          <a:p>
            <a:r>
              <a:rPr lang="sl-SI" dirty="0"/>
              <a:t>Barski vojvoda.</a:t>
            </a:r>
          </a:p>
          <a:p>
            <a:r>
              <a:rPr lang="sl-SI" dirty="0"/>
              <a:t>20 hektarov kmetijske posesti, pobiranje davkov, skrb za varnost.</a:t>
            </a:r>
          </a:p>
          <a:p>
            <a:r>
              <a:rPr lang="sl-SI" dirty="0"/>
              <a:t>13 let: sliši glasove (nadangeli Mihael, Sveta Katarina, Margareta).</a:t>
            </a:r>
          </a:p>
          <a:p>
            <a:r>
              <a:rPr lang="sl-SI" dirty="0"/>
              <a:t>Čistost, rešitev Francije.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>
              <a:solidFill>
                <a:srgbClr val="FFC000"/>
              </a:solidFill>
            </a:endParaRPr>
          </a:p>
        </p:txBody>
      </p:sp>
      <p:pic>
        <p:nvPicPr>
          <p:cNvPr id="3074" name="Picture 2" descr="Rezultat iskanja slik za sveti mih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78116"/>
            <a:ext cx="1681610" cy="26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zultat iskanja slik za sveta katar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3" y="358985"/>
            <a:ext cx="1999630" cy="22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23" y="3947863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16 let: prosi sorodnika </a:t>
            </a:r>
            <a:r>
              <a:rPr lang="sl-SI" dirty="0" err="1"/>
              <a:t>Duranda</a:t>
            </a:r>
            <a:r>
              <a:rPr lang="sl-SI" dirty="0"/>
              <a:t> </a:t>
            </a:r>
            <a:r>
              <a:rPr lang="sl-SI" dirty="0" err="1"/>
              <a:t>Lassoisa</a:t>
            </a:r>
            <a:r>
              <a:rPr lang="sl-SI" dirty="0"/>
              <a:t>.</a:t>
            </a:r>
          </a:p>
          <a:p>
            <a:r>
              <a:rPr lang="sl-SI" dirty="0"/>
              <a:t>Prosi konjeniškega častnika Roberta de </a:t>
            </a:r>
            <a:r>
              <a:rPr lang="sl-SI" dirty="0" err="1"/>
              <a:t>Baudricourta</a:t>
            </a:r>
            <a:r>
              <a:rPr lang="sl-SI" dirty="0"/>
              <a:t>.</a:t>
            </a:r>
          </a:p>
          <a:p>
            <a:r>
              <a:rPr lang="sl-SI" dirty="0"/>
              <a:t>Zavrnitev častnika (vztraja).</a:t>
            </a:r>
          </a:p>
          <a:p>
            <a:r>
              <a:rPr lang="sl-SI" dirty="0"/>
              <a:t>Januar: podpora dveh častnikovih mož.</a:t>
            </a:r>
          </a:p>
          <a:p>
            <a:r>
              <a:rPr lang="sl-SI" dirty="0"/>
              <a:t>2. sestanek (častnik prične poslušati).</a:t>
            </a: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91" y="2734181"/>
            <a:ext cx="2213197" cy="33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Sovražno ozemlje Burgundcev. </a:t>
            </a:r>
          </a:p>
          <a:p>
            <a:r>
              <a:rPr lang="sl-SI" dirty="0"/>
              <a:t>Skrivanje:  preobrazba v vojaka. </a:t>
            </a:r>
          </a:p>
          <a:p>
            <a:r>
              <a:rPr lang="sl-SI" dirty="0"/>
              <a:t> Soočena s kraljem in dvorom naredi</a:t>
            </a:r>
          </a:p>
          <a:p>
            <a:pPr marL="0" indent="0">
              <a:buNone/>
            </a:pPr>
            <a:r>
              <a:rPr lang="sl-SI" dirty="0"/>
              <a:t>    dober vtis: primerna podpora.</a:t>
            </a:r>
          </a:p>
          <a:p>
            <a:r>
              <a:rPr lang="sl-SI" dirty="0"/>
              <a:t>Pred komisijo:  dokazovanje </a:t>
            </a:r>
          </a:p>
          <a:p>
            <a:pPr marL="0" indent="0">
              <a:buNone/>
            </a:pPr>
            <a:r>
              <a:rPr lang="sl-SI" dirty="0"/>
              <a:t>   ponižnosti, poštenosti, preprostosti.</a:t>
            </a:r>
          </a:p>
          <a:p>
            <a:r>
              <a:rPr lang="sl-SI" dirty="0"/>
              <a:t>Opravljena preizkušnja: čelo vojske.</a:t>
            </a:r>
            <a:r>
              <a:rPr lang="sl-SI" dirty="0">
                <a:hlinkClick r:id="rId2" action="ppaction://hlinkfile"/>
              </a:rPr>
              <a:t>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>
                <a:solidFill>
                  <a:srgbClr val="FFC000"/>
                </a:solidFill>
              </a:rPr>
              <a:t>Vzpon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53716"/>
            <a:ext cx="2736304" cy="36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Beli konj in viteška bojna prava: boj za osvoboditev domovine.</a:t>
            </a:r>
          </a:p>
          <a:p>
            <a:r>
              <a:rPr lang="sl-SI" dirty="0"/>
              <a:t>Spodbujanje h krščanskemu življenju.</a:t>
            </a:r>
          </a:p>
          <a:p>
            <a:r>
              <a:rPr lang="sl-SI" dirty="0"/>
              <a:t>Moralna moč: </a:t>
            </a:r>
          </a:p>
          <a:p>
            <a:pPr marL="0" indent="0">
              <a:buNone/>
            </a:pPr>
            <a:r>
              <a:rPr lang="sl-SI" dirty="0"/>
              <a:t>   spoštovanje</a:t>
            </a:r>
          </a:p>
          <a:p>
            <a:r>
              <a:rPr lang="sl-SI" dirty="0"/>
              <a:t>Zmaga nad angleži: </a:t>
            </a:r>
          </a:p>
          <a:p>
            <a:pPr marL="0" indent="0">
              <a:buNone/>
            </a:pPr>
            <a:r>
              <a:rPr lang="sl-SI" dirty="0"/>
              <a:t>    pregnanstvo iz </a:t>
            </a:r>
          </a:p>
          <a:p>
            <a:pPr marL="0" indent="0">
              <a:buNone/>
            </a:pPr>
            <a:r>
              <a:rPr lang="sl-SI" dirty="0"/>
              <a:t>   Orleansa.</a:t>
            </a:r>
          </a:p>
          <a:p>
            <a:r>
              <a:rPr lang="sl-SI" dirty="0"/>
              <a:t>Osvoboditev srednje in</a:t>
            </a:r>
          </a:p>
          <a:p>
            <a:pPr marL="0" indent="0">
              <a:buNone/>
            </a:pPr>
            <a:r>
              <a:rPr lang="sl-SI" dirty="0"/>
              <a:t>    vzhodne Francije.</a:t>
            </a:r>
          </a:p>
          <a:p>
            <a:r>
              <a:rPr lang="sl-SI" dirty="0"/>
              <a:t>V eni roki svetla </a:t>
            </a:r>
          </a:p>
          <a:p>
            <a:pPr marL="0" indent="0">
              <a:buNone/>
            </a:pPr>
            <a:r>
              <a:rPr lang="sl-SI" dirty="0"/>
              <a:t>bandera s kraljevim emblemom, v drugi simbolni meč.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In tako se je vse začelo..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96" y="2708920"/>
            <a:ext cx="4747504" cy="26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17. julij, 1429: spremstvo kralja v Reims (kronanje).</a:t>
            </a:r>
          </a:p>
          <a:p>
            <a:r>
              <a:rPr lang="sl-SI" dirty="0"/>
              <a:t>Ime zmagovalke pri Orleansu: spodbudi na tisoče novih bojevnikov (popolna osvoboditev).</a:t>
            </a:r>
          </a:p>
          <a:p>
            <a:r>
              <a:rPr lang="sl-SI" dirty="0"/>
              <a:t>Kralj Henrik VII: vpliv </a:t>
            </a:r>
          </a:p>
          <a:p>
            <a:pPr marL="0" indent="0">
              <a:buNone/>
            </a:pPr>
            <a:r>
              <a:rPr lang="sl-SI" dirty="0"/>
              <a:t>   </a:t>
            </a:r>
            <a:r>
              <a:rPr lang="sl-SI" dirty="0" err="1"/>
              <a:t>Reimskega</a:t>
            </a:r>
            <a:r>
              <a:rPr lang="sl-SI" dirty="0"/>
              <a:t> nadškofa.</a:t>
            </a:r>
          </a:p>
          <a:p>
            <a:r>
              <a:rPr lang="sl-SI" dirty="0"/>
              <a:t>Sramotno premirje: ljudstvo </a:t>
            </a:r>
          </a:p>
          <a:p>
            <a:pPr marL="0" indent="0">
              <a:buNone/>
            </a:pPr>
            <a:r>
              <a:rPr lang="sl-SI" dirty="0"/>
              <a:t>   hoče nadaljevati osvobajanje </a:t>
            </a:r>
          </a:p>
          <a:p>
            <a:pPr marL="0" indent="0">
              <a:buNone/>
            </a:pPr>
            <a:r>
              <a:rPr lang="sl-SI" dirty="0"/>
              <a:t>   Pariza.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>
              <a:solidFill>
                <a:srgbClr val="FFC000"/>
              </a:solidFill>
            </a:endParaRPr>
          </a:p>
        </p:txBody>
      </p:sp>
      <p:pic>
        <p:nvPicPr>
          <p:cNvPr id="1026" name="Picture 2" descr="Rezultat iskanja slik za francoski vladar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2736304" cy="34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Spomladi leta 1430: vrnitev na bojišče.</a:t>
            </a:r>
          </a:p>
          <a:p>
            <a:r>
              <a:rPr lang="sl-SI" dirty="0"/>
              <a:t>Še nekaj uspehov: angleži jo ujamejo</a:t>
            </a:r>
          </a:p>
          <a:p>
            <a:pPr marL="0" indent="0">
              <a:buNone/>
            </a:pPr>
            <a:r>
              <a:rPr lang="sl-SI" dirty="0"/>
              <a:t>   (mesto </a:t>
            </a:r>
            <a:r>
              <a:rPr lang="sl-SI" dirty="0" err="1"/>
              <a:t>Compiegne</a:t>
            </a:r>
            <a:r>
              <a:rPr lang="sl-SI" dirty="0"/>
              <a:t>).</a:t>
            </a:r>
          </a:p>
          <a:p>
            <a:r>
              <a:rPr lang="sl-SI" dirty="0"/>
              <a:t>Začetek zadnjega leta njenega življenja.</a:t>
            </a:r>
          </a:p>
          <a:p>
            <a:r>
              <a:rPr lang="sl-SI" dirty="0"/>
              <a:t> Postavijo jo pred sodišče: vodi ga škof Peter </a:t>
            </a:r>
            <a:r>
              <a:rPr lang="sl-SI" dirty="0" err="1"/>
              <a:t>Cauchon</a:t>
            </a:r>
            <a:r>
              <a:rPr lang="sl-SI" dirty="0"/>
              <a:t>.</a:t>
            </a:r>
          </a:p>
          <a:p>
            <a:r>
              <a:rPr lang="sl-SI" dirty="0"/>
              <a:t>Maščevanje nad Ivano: pregon osvobodilne </a:t>
            </a:r>
            <a:r>
              <a:rPr lang="sl-SI"/>
              <a:t>vojske k </a:t>
            </a:r>
            <a:r>
              <a:rPr lang="sl-SI" dirty="0"/>
              <a:t>Angležem.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Še eno leto življenja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965" y="548680"/>
            <a:ext cx="2088232" cy="27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2A3A41-1071-4D7E-ADFD-E0A431612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Splošna predstavitev</Template>
  <TotalTime>0</TotalTime>
  <Words>596</Words>
  <Application>Microsoft Office PowerPoint</Application>
  <PresentationFormat>Diaprojekcija na zaslonu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Papir</vt:lpstr>
      <vt:lpstr>Ivana Orleanska</vt:lpstr>
      <vt:lpstr>Uvod</vt:lpstr>
      <vt:lpstr>Življenje</vt:lpstr>
      <vt:lpstr>PowerPointova predstavitev</vt:lpstr>
      <vt:lpstr>PowerPointova predstavitev</vt:lpstr>
      <vt:lpstr>Vzpon</vt:lpstr>
      <vt:lpstr>In tako se je vse začelo..</vt:lpstr>
      <vt:lpstr>PowerPointova predstavitev</vt:lpstr>
      <vt:lpstr>Še eno leto življenja</vt:lpstr>
      <vt:lpstr>Dokončno</vt:lpstr>
      <vt:lpstr>Po smrti</vt:lpstr>
      <vt:lpstr>Epilog</vt:lpstr>
      <vt:lpstr>Viri</vt:lpstr>
      <vt:lpstr>Hvala za vašo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2017-09-16T15:54:38Z</dcterms:created>
  <dcterms:modified xsi:type="dcterms:W3CDTF">2017-09-24T18:50:19Z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</Properties>
</file>