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8A2B"/>
    <a:srgbClr val="B47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F20D5-10F7-4BD6-8D58-EA6141D3A26F}" type="datetimeFigureOut">
              <a:rPr lang="sl-SI" smtClean="0"/>
              <a:t>2.12.2016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3B6D4-5674-4FC1-8969-7B980F0E16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6980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B6D4-5674-4FC1-8969-7B980F0E16EE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3027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D64E10-539A-4F23-BDDC-CE5E1025CFB0}" type="datetimeFigureOut">
              <a:rPr lang="sl-SI" smtClean="0"/>
              <a:t>2.12.2016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153826-C630-48ED-85E2-D944C6BA4A52}" type="slidenum">
              <a:rPr lang="sl-SI" smtClean="0"/>
              <a:t>‹#›</a:t>
            </a:fld>
            <a:endParaRPr lang="sl-SI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4E10-539A-4F23-BDDC-CE5E1025CFB0}" type="datetimeFigureOut">
              <a:rPr lang="sl-SI" smtClean="0"/>
              <a:t>2.12.2016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3826-C630-48ED-85E2-D944C6BA4A52}" type="slidenum">
              <a:rPr lang="sl-SI" smtClean="0"/>
              <a:t>‹#›</a:t>
            </a:fld>
            <a:endParaRPr lang="sl-SI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4E10-539A-4F23-BDDC-CE5E1025CFB0}" type="datetimeFigureOut">
              <a:rPr lang="sl-SI" smtClean="0"/>
              <a:t>2.12.2016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3826-C630-48ED-85E2-D944C6BA4A52}" type="slidenum">
              <a:rPr lang="sl-SI" smtClean="0"/>
              <a:t>‹#›</a:t>
            </a:fld>
            <a:endParaRPr lang="sl-SI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4E10-539A-4F23-BDDC-CE5E1025CFB0}" type="datetimeFigureOut">
              <a:rPr lang="sl-SI" smtClean="0"/>
              <a:t>2.12.2016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3826-C630-48ED-85E2-D944C6BA4A52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4E10-539A-4F23-BDDC-CE5E1025CFB0}" type="datetimeFigureOut">
              <a:rPr lang="sl-SI" smtClean="0"/>
              <a:t>2.12.2016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3826-C630-48ED-85E2-D944C6BA4A52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4E10-539A-4F23-BDDC-CE5E1025CFB0}" type="datetimeFigureOut">
              <a:rPr lang="sl-SI" smtClean="0"/>
              <a:t>2.12.2016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3826-C630-48ED-85E2-D944C6BA4A52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4E10-539A-4F23-BDDC-CE5E1025CFB0}" type="datetimeFigureOut">
              <a:rPr lang="sl-SI" smtClean="0"/>
              <a:t>2.12.2016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3826-C630-48ED-85E2-D944C6BA4A52}" type="slidenum">
              <a:rPr lang="sl-SI" smtClean="0"/>
              <a:t>‹#›</a:t>
            </a:fld>
            <a:endParaRPr lang="sl-SI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4E10-539A-4F23-BDDC-CE5E1025CFB0}" type="datetimeFigureOut">
              <a:rPr lang="sl-SI" smtClean="0"/>
              <a:t>2.12.2016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3826-C630-48ED-85E2-D944C6BA4A52}" type="slidenum">
              <a:rPr lang="sl-SI" smtClean="0"/>
              <a:t>‹#›</a:t>
            </a:fld>
            <a:endParaRPr lang="sl-SI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4E10-539A-4F23-BDDC-CE5E1025CFB0}" type="datetimeFigureOut">
              <a:rPr lang="sl-SI" smtClean="0"/>
              <a:t>2.12.2016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3826-C630-48ED-85E2-D944C6BA4A5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4E10-539A-4F23-BDDC-CE5E1025CFB0}" type="datetimeFigureOut">
              <a:rPr lang="sl-SI" smtClean="0"/>
              <a:t>2.12.2016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3826-C630-48ED-85E2-D944C6BA4A5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4E10-539A-4F23-BDDC-CE5E1025CFB0}" type="datetimeFigureOut">
              <a:rPr lang="sl-SI" smtClean="0"/>
              <a:t>2.12.2016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3826-C630-48ED-85E2-D944C6BA4A5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0D64E10-539A-4F23-BDDC-CE5E1025CFB0}" type="datetimeFigureOut">
              <a:rPr lang="sl-SI" smtClean="0"/>
              <a:t>2.12.2016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F153826-C630-48ED-85E2-D944C6BA4A52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pedia.org/wiki/Janez_Vajkard_Valvasor" TargetMode="External"/><Relationship Id="rId2" Type="http://schemas.openxmlformats.org/officeDocument/2006/relationships/hyperlink" Target="http://www.slovenska-biografija.si/oseba/sbi759993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JANEZ  VAJKARD</a:t>
            </a:r>
            <a:b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VALVASOR</a:t>
            </a:r>
            <a:endParaRPr lang="sl-SI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2160" y="4725144"/>
            <a:ext cx="2800400" cy="1752600"/>
          </a:xfrm>
        </p:spPr>
        <p:txBody>
          <a:bodyPr>
            <a:normAutofit fontScale="25000" lnSpcReduction="2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        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                 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sz="9600" dirty="0" smtClean="0"/>
              <a:t>Isabela</a:t>
            </a:r>
            <a:r>
              <a:rPr lang="en-GB" dirty="0" smtClean="0"/>
              <a:t> </a:t>
            </a:r>
            <a:r>
              <a:rPr lang="en-GB" sz="9600" dirty="0" err="1" smtClean="0"/>
              <a:t>Trontelj</a:t>
            </a:r>
            <a:r>
              <a:rPr lang="en-GB" dirty="0" smtClean="0"/>
              <a:t>  </a:t>
            </a:r>
            <a:r>
              <a:rPr lang="en-GB" sz="7200" dirty="0" smtClean="0"/>
              <a:t>8.a</a:t>
            </a:r>
            <a:endParaRPr lang="en-GB" sz="7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01901"/>
            <a:ext cx="356232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0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620689"/>
            <a:ext cx="7745505" cy="5505474"/>
          </a:xfrm>
        </p:spPr>
        <p:txBody>
          <a:bodyPr/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15 poglavij</a:t>
            </a:r>
          </a:p>
          <a:p>
            <a:r>
              <a:rPr lang="sl-SI" dirty="0" smtClean="0"/>
              <a:t>3532 strani</a:t>
            </a:r>
          </a:p>
          <a:p>
            <a:r>
              <a:rPr lang="sl-SI" dirty="0" smtClean="0"/>
              <a:t>528 grafik,ki jih je narisal Valvasor sam</a:t>
            </a:r>
          </a:p>
          <a:p>
            <a:r>
              <a:rPr lang="sl-SI" dirty="0" smtClean="0"/>
              <a:t>Med letoma 2009 in 2012 Vojvodino Kranjsko</a:t>
            </a:r>
          </a:p>
          <a:p>
            <a:pPr marL="0" indent="0">
              <a:buNone/>
            </a:pPr>
            <a:r>
              <a:rPr lang="sl-SI" dirty="0"/>
              <a:t>p</a:t>
            </a:r>
            <a:r>
              <a:rPr lang="sl-SI" dirty="0" smtClean="0"/>
              <a:t>revedla Doris Božidar in Primož Debenjak</a:t>
            </a:r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08720"/>
            <a:ext cx="2473251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18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2276872"/>
            <a:ext cx="7745505" cy="3877815"/>
          </a:xfrm>
        </p:spPr>
        <p:txBody>
          <a:bodyPr/>
          <a:lstStyle/>
          <a:p>
            <a:r>
              <a:rPr lang="sl-SI" dirty="0" smtClean="0">
                <a:solidFill>
                  <a:srgbClr val="B47B26"/>
                </a:solidFill>
                <a:hlinkClick r:id="rId2"/>
              </a:rPr>
              <a:t>http</a:t>
            </a:r>
            <a:r>
              <a:rPr lang="sl-SI" dirty="0">
                <a:solidFill>
                  <a:srgbClr val="B47B26"/>
                </a:solidFill>
                <a:hlinkClick r:id="rId2"/>
              </a:rPr>
              <a:t>://www.slovenska-biografija.si/oseba/sbi759993</a:t>
            </a:r>
            <a:r>
              <a:rPr lang="sl-SI" dirty="0" smtClean="0">
                <a:solidFill>
                  <a:srgbClr val="B47B26"/>
                </a:solidFill>
                <a:hlinkClick r:id="rId2"/>
              </a:rPr>
              <a:t>/</a:t>
            </a:r>
            <a:endParaRPr lang="sl-SI" dirty="0" smtClean="0">
              <a:solidFill>
                <a:srgbClr val="B47B26"/>
              </a:solidFill>
            </a:endParaRPr>
          </a:p>
          <a:p>
            <a:r>
              <a:rPr lang="sl-SI" dirty="0" smtClean="0">
                <a:solidFill>
                  <a:srgbClr val="B47B26"/>
                </a:solidFill>
                <a:hlinkClick r:id="rId3"/>
              </a:rPr>
              <a:t>https://sl.wikipedia.org/wiki/Janez_Vajkard_Valvasor</a:t>
            </a:r>
            <a:endParaRPr lang="sl-SI" dirty="0" smtClean="0">
              <a:solidFill>
                <a:srgbClr val="B47B26"/>
              </a:solidFill>
            </a:endParaRPr>
          </a:p>
          <a:p>
            <a:r>
              <a:rPr lang="sl-SI" dirty="0" smtClean="0">
                <a:solidFill>
                  <a:srgbClr val="CB8A2B"/>
                </a:solidFill>
              </a:rPr>
              <a:t>Lastni </a:t>
            </a:r>
            <a:r>
              <a:rPr lang="sl-SI" dirty="0">
                <a:solidFill>
                  <a:srgbClr val="CB8A2B"/>
                </a:solidFill>
              </a:rPr>
              <a:t>viri</a:t>
            </a:r>
          </a:p>
          <a:p>
            <a:r>
              <a:rPr lang="sl-SI" dirty="0" smtClean="0">
                <a:solidFill>
                  <a:srgbClr val="CB8A2B"/>
                </a:solidFill>
              </a:rPr>
              <a:t>http://www.dezela-kranjska.si/</a:t>
            </a:r>
          </a:p>
          <a:p>
            <a:pPr marL="0" indent="0">
              <a:buNone/>
            </a:pPr>
            <a:endParaRPr lang="sl-SI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114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56263" cy="1054250"/>
          </a:xfrm>
        </p:spPr>
        <p:txBody>
          <a:bodyPr/>
          <a:lstStyle/>
          <a:p>
            <a:r>
              <a:rPr lang="sl-SI" dirty="0" smtClean="0"/>
              <a:t>HVALA ZA VAŠO POZORNOST!</a:t>
            </a:r>
            <a:endParaRPr lang="sl-SI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345865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7405"/>
            <a:ext cx="3501863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585" y="2564904"/>
            <a:ext cx="3168352" cy="359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29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Kranjski plemič</a:t>
            </a:r>
          </a:p>
          <a:p>
            <a:r>
              <a:rPr lang="sl-SI" dirty="0" smtClean="0"/>
              <a:t>Polihistor</a:t>
            </a:r>
          </a:p>
          <a:p>
            <a:r>
              <a:rPr lang="sl-SI" dirty="0" smtClean="0"/>
              <a:t>Član kraljeve družbe</a:t>
            </a:r>
          </a:p>
          <a:p>
            <a:endParaRPr lang="sl-SI" dirty="0"/>
          </a:p>
          <a:p>
            <a:r>
              <a:rPr lang="sl-SI" dirty="0" smtClean="0"/>
              <a:t>Rojstvo: </a:t>
            </a:r>
            <a:r>
              <a:rPr lang="sl-SI" dirty="0" err="1" smtClean="0"/>
              <a:t>l.1641</a:t>
            </a:r>
            <a:r>
              <a:rPr lang="sl-SI" dirty="0" smtClean="0"/>
              <a:t>,Ljubljana</a:t>
            </a:r>
          </a:p>
          <a:p>
            <a:r>
              <a:rPr lang="sl-SI" dirty="0" smtClean="0"/>
              <a:t>Smrt: </a:t>
            </a:r>
            <a:r>
              <a:rPr lang="sl-SI" dirty="0" err="1" smtClean="0"/>
              <a:t>l.1693</a:t>
            </a:r>
            <a:r>
              <a:rPr lang="sl-SI" dirty="0" smtClean="0"/>
              <a:t>,Krško</a:t>
            </a:r>
          </a:p>
          <a:p>
            <a:endParaRPr lang="sl-SI" dirty="0"/>
          </a:p>
          <a:p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0161" y="548680"/>
            <a:ext cx="7756263" cy="1054250"/>
          </a:xfrm>
        </p:spPr>
        <p:txBody>
          <a:bodyPr/>
          <a:lstStyle/>
          <a:p>
            <a:r>
              <a:rPr lang="sl-SI" dirty="0" smtClean="0"/>
              <a:t>KDO JE BIL?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4006581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119" y="2204864"/>
            <a:ext cx="4414370" cy="455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67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7050" y="2204864"/>
            <a:ext cx="7745505" cy="3877815"/>
          </a:xfrm>
        </p:spPr>
        <p:txBody>
          <a:bodyPr/>
          <a:lstStyle/>
          <a:p>
            <a:r>
              <a:rPr lang="sl-SI" dirty="0" smtClean="0"/>
              <a:t>Starša: Ana Marija Ravbar in Jernej Valvasor</a:t>
            </a:r>
          </a:p>
          <a:p>
            <a:r>
              <a:rPr lang="sl-SI" dirty="0" smtClean="0"/>
              <a:t>16 bratov in sester</a:t>
            </a:r>
          </a:p>
          <a:p>
            <a:r>
              <a:rPr lang="sl-SI" dirty="0" smtClean="0"/>
              <a:t>Gimnazijo končal pri jezuitih(družba Jezusova)</a:t>
            </a:r>
          </a:p>
          <a:p>
            <a:endParaRPr lang="sl-SI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ŽIVLJENJE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33056"/>
            <a:ext cx="7632848" cy="268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6" y="3813423"/>
            <a:ext cx="8532440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6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21013"/>
          </a:xfrm>
        </p:spPr>
        <p:txBody>
          <a:bodyPr/>
          <a:lstStyle/>
          <a:p>
            <a:r>
              <a:rPr lang="sl-SI" dirty="0" smtClean="0"/>
              <a:t>Rad zbiral inštrumente in star denar</a:t>
            </a:r>
          </a:p>
          <a:p>
            <a:r>
              <a:rPr lang="sl-SI" dirty="0" smtClean="0"/>
              <a:t>Veroval v hudiča in čarovnice</a:t>
            </a:r>
          </a:p>
          <a:p>
            <a:r>
              <a:rPr lang="sl-SI" dirty="0" smtClean="0"/>
              <a:t>Veliko potoval </a:t>
            </a:r>
          </a:p>
          <a:p>
            <a:r>
              <a:rPr lang="sl-SI" dirty="0" smtClean="0"/>
              <a:t>Se udeležil vojne proti Osmanom</a:t>
            </a:r>
          </a:p>
          <a:p>
            <a:r>
              <a:rPr lang="sl-SI" dirty="0" smtClean="0"/>
              <a:t>Po vojni kupil:</a:t>
            </a:r>
          </a:p>
          <a:p>
            <a:r>
              <a:rPr lang="sl-SI" dirty="0" smtClean="0"/>
              <a:t>Grad </a:t>
            </a:r>
            <a:r>
              <a:rPr lang="sl-SI" dirty="0" err="1" smtClean="0"/>
              <a:t>Bogenšperk</a:t>
            </a:r>
            <a:r>
              <a:rPr lang="sl-SI" dirty="0" smtClean="0"/>
              <a:t>(Šmartno pri Litiji)</a:t>
            </a:r>
          </a:p>
          <a:p>
            <a:r>
              <a:rPr lang="sl-SI" dirty="0" smtClean="0"/>
              <a:t>Hišo v Ljubljani</a:t>
            </a:r>
          </a:p>
          <a:p>
            <a:endParaRPr lang="sl-SI" dirty="0" smtClean="0"/>
          </a:p>
          <a:p>
            <a:pPr marL="0" indent="0">
              <a:buNone/>
            </a:pPr>
            <a:endParaRPr lang="sl-SI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ZANIMIVOSTI</a:t>
            </a:r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195" y="2054417"/>
            <a:ext cx="18573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194" y="2054417"/>
            <a:ext cx="18573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311" y="4869159"/>
            <a:ext cx="2529258" cy="175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69159"/>
            <a:ext cx="1917299" cy="193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79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L.1692</a:t>
            </a:r>
            <a:r>
              <a:rPr lang="sl-SI" dirty="0" smtClean="0"/>
              <a:t> poroka z Ano Rozino </a:t>
            </a:r>
            <a:r>
              <a:rPr lang="sl-SI" dirty="0" err="1" smtClean="0"/>
              <a:t>Graffenweger</a:t>
            </a:r>
            <a:endParaRPr lang="sl-SI" dirty="0" smtClean="0"/>
          </a:p>
          <a:p>
            <a:r>
              <a:rPr lang="sl-SI" dirty="0" smtClean="0"/>
              <a:t>Imela 9 otrok </a:t>
            </a:r>
          </a:p>
          <a:p>
            <a:endParaRPr lang="sl-SI" dirty="0"/>
          </a:p>
          <a:p>
            <a:r>
              <a:rPr lang="sl-SI" dirty="0" smtClean="0"/>
              <a:t>Po smrti Ane Rozine se poroči z baronico Ano </a:t>
            </a:r>
            <a:r>
              <a:rPr lang="sl-SI" dirty="0" err="1" smtClean="0"/>
              <a:t>Maksimilo</a:t>
            </a:r>
            <a:r>
              <a:rPr lang="sl-SI" dirty="0" smtClean="0"/>
              <a:t> </a:t>
            </a:r>
            <a:r>
              <a:rPr lang="sl-SI" dirty="0" err="1" smtClean="0"/>
              <a:t>Zetschker</a:t>
            </a:r>
            <a:endParaRPr lang="sl-SI" dirty="0" smtClean="0"/>
          </a:p>
          <a:p>
            <a:r>
              <a:rPr lang="sl-SI" dirty="0" smtClean="0"/>
              <a:t>Imata še 4 otroke</a:t>
            </a:r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DRUŽINA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3245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Valvasor bil zelo izobražena osebnost</a:t>
            </a:r>
          </a:p>
          <a:p>
            <a:r>
              <a:rPr lang="sl-SI" dirty="0" smtClean="0"/>
              <a:t>Po poklicu vojak</a:t>
            </a:r>
          </a:p>
          <a:p>
            <a:r>
              <a:rPr lang="sl-SI" dirty="0" smtClean="0"/>
              <a:t>Večino življenja posvetil raziskavam</a:t>
            </a:r>
          </a:p>
          <a:p>
            <a:r>
              <a:rPr lang="sl-SI" dirty="0" smtClean="0"/>
              <a:t>Eden prvih sistematičnih kartografov</a:t>
            </a:r>
          </a:p>
          <a:p>
            <a:r>
              <a:rPr lang="sl-SI" dirty="0" smtClean="0"/>
              <a:t>Ustanovil svoje grafično podjetje</a:t>
            </a:r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DELA</a:t>
            </a:r>
            <a:endParaRPr lang="sl-S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36415"/>
            <a:ext cx="4896544" cy="230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36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Raziskave o delovanju jezera</a:t>
            </a:r>
          </a:p>
          <a:p>
            <a:r>
              <a:rPr lang="sl-SI" dirty="0" smtClean="0"/>
              <a:t>Raziskava prinesla  edino priznanje v življenju</a:t>
            </a:r>
          </a:p>
          <a:p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59" y="-315416"/>
            <a:ext cx="7920881" cy="1800200"/>
          </a:xfrm>
        </p:spPr>
        <p:txBody>
          <a:bodyPr/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RAZISKAVA CERKNIŠKEGA JEZERA</a:t>
            </a:r>
            <a:endParaRPr lang="sl-S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21088"/>
            <a:ext cx="5889551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71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L.1687</a:t>
            </a:r>
            <a:r>
              <a:rPr lang="sl-SI" dirty="0" smtClean="0"/>
              <a:t>  bil izvoljen za člana </a:t>
            </a:r>
          </a:p>
          <a:p>
            <a:pPr marL="0" indent="0">
              <a:buNone/>
            </a:pPr>
            <a:r>
              <a:rPr lang="sl-SI" dirty="0" smtClean="0"/>
              <a:t>angleške kraljeve družbe v Londonu (</a:t>
            </a:r>
            <a:r>
              <a:rPr lang="sl-SI" dirty="0" err="1" smtClean="0"/>
              <a:t>Royal</a:t>
            </a:r>
            <a:r>
              <a:rPr lang="sl-SI" dirty="0" smtClean="0"/>
              <a:t> </a:t>
            </a:r>
            <a:r>
              <a:rPr lang="sl-SI" dirty="0" err="1" smtClean="0"/>
              <a:t>Society</a:t>
            </a:r>
            <a:r>
              <a:rPr lang="sl-SI" dirty="0" smtClean="0"/>
              <a:t>)</a:t>
            </a:r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KRALJEVA DRUŽBA</a:t>
            </a:r>
            <a:endParaRPr lang="sl-SI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92996"/>
            <a:ext cx="4153868" cy="306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0669"/>
            <a:ext cx="3745260" cy="270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27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VRH Valvasorjevih del </a:t>
            </a:r>
          </a:p>
          <a:p>
            <a:r>
              <a:rPr lang="sl-SI" dirty="0" smtClean="0"/>
              <a:t>Izšla v Nemčiji </a:t>
            </a:r>
            <a:r>
              <a:rPr lang="sl-SI" dirty="0" err="1" smtClean="0"/>
              <a:t>l.1689</a:t>
            </a:r>
            <a:endParaRPr lang="sl-SI" dirty="0" smtClean="0"/>
          </a:p>
          <a:p>
            <a:r>
              <a:rPr lang="sl-SI" dirty="0" smtClean="0"/>
              <a:t>Napisana v nemškem jeziku</a:t>
            </a:r>
          </a:p>
          <a:p>
            <a:r>
              <a:rPr lang="sl-SI" dirty="0" smtClean="0"/>
              <a:t>Opis Sl. V 17. stol.</a:t>
            </a:r>
          </a:p>
          <a:p>
            <a:r>
              <a:rPr lang="sl-SI" dirty="0" smtClean="0"/>
              <a:t>Opis mest,gradov in samostanov </a:t>
            </a:r>
          </a:p>
          <a:p>
            <a:r>
              <a:rPr lang="sl-SI" dirty="0" smtClean="0"/>
              <a:t>Želel tujcem predstaviti svojo domovino</a:t>
            </a:r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770612"/>
          </a:xfrm>
        </p:spPr>
        <p:txBody>
          <a:bodyPr/>
          <a:lstStyle/>
          <a:p>
            <a:r>
              <a:rPr lang="sl-SI" dirty="0" smtClean="0"/>
              <a:t>SLAVA VOJVODINE KRANJSKE</a:t>
            </a:r>
            <a:endParaRPr lang="sl-SI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48880"/>
            <a:ext cx="242163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788" y="4869160"/>
            <a:ext cx="3096344" cy="178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69160"/>
            <a:ext cx="2723034" cy="193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00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171</TotalTime>
  <Words>220</Words>
  <Application>Microsoft Office PowerPoint</Application>
  <PresentationFormat>Diaprojekcija na zaslonu (4:3)</PresentationFormat>
  <Paragraphs>77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3" baseType="lpstr">
      <vt:lpstr>Hardcover</vt:lpstr>
      <vt:lpstr>JANEZ  VAJKARD VALVASOR</vt:lpstr>
      <vt:lpstr>KDO JE BIL?</vt:lpstr>
      <vt:lpstr>ŽIVLJENJE</vt:lpstr>
      <vt:lpstr>ZANIMIVOSTI</vt:lpstr>
      <vt:lpstr>DRUŽINA </vt:lpstr>
      <vt:lpstr>DELA</vt:lpstr>
      <vt:lpstr> RAZISKAVA CERKNIŠKEGA JEZERA</vt:lpstr>
      <vt:lpstr>KRALJEVA DRUŽBA</vt:lpstr>
      <vt:lpstr>SLAVA VOJVODINE KRANJSKE</vt:lpstr>
      <vt:lpstr>PowerPointova predstavitev</vt:lpstr>
      <vt:lpstr>VIRI</vt:lpstr>
      <vt:lpstr>HVALA ZA VAŠO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JANEZ  VAJKARD VALVASOR</dc:title>
  <dc:creator>Sonja</dc:creator>
  <cp:lastModifiedBy>user</cp:lastModifiedBy>
  <cp:revision>21</cp:revision>
  <dcterms:created xsi:type="dcterms:W3CDTF">2016-11-17T14:21:29Z</dcterms:created>
  <dcterms:modified xsi:type="dcterms:W3CDTF">2016-12-02T07:32:51Z</dcterms:modified>
</cp:coreProperties>
</file>