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6" r:id="rId12"/>
    <p:sldId id="269" r:id="rId13"/>
    <p:sldId id="267" r:id="rId14"/>
    <p:sldId id="270" r:id="rId15"/>
    <p:sldId id="268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587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89D20420-995C-48C1-AA88-5E0C0968032A}" type="datetimeFigureOut">
              <a:rPr lang="sl-SI" smtClean="0"/>
              <a:t>27.9.2016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6F2FE31E-69A8-4892-98F7-6F17981850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6471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6D54-95FE-4DBA-A882-91E361EF34A1}" type="datetimeFigureOut">
              <a:rPr lang="sl-SI" smtClean="0"/>
              <a:t>27.9.2016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C69A-7378-4BA9-9735-808307FB29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42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6D54-95FE-4DBA-A882-91E361EF34A1}" type="datetimeFigureOut">
              <a:rPr lang="sl-SI" smtClean="0"/>
              <a:t>27.9.2016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C69A-7378-4BA9-9735-808307FB29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41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6D54-95FE-4DBA-A882-91E361EF34A1}" type="datetimeFigureOut">
              <a:rPr lang="sl-SI" smtClean="0"/>
              <a:t>27.9.2016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C69A-7378-4BA9-9735-808307FB29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637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6D54-95FE-4DBA-A882-91E361EF34A1}" type="datetimeFigureOut">
              <a:rPr lang="sl-SI" smtClean="0"/>
              <a:t>27.9.2016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C69A-7378-4BA9-9735-808307FB29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126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6D54-95FE-4DBA-A882-91E361EF34A1}" type="datetimeFigureOut">
              <a:rPr lang="sl-SI" smtClean="0"/>
              <a:t>27.9.2016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C69A-7378-4BA9-9735-808307FB29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437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6D54-95FE-4DBA-A882-91E361EF34A1}" type="datetimeFigureOut">
              <a:rPr lang="sl-SI" smtClean="0"/>
              <a:t>27.9.2016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C69A-7378-4BA9-9735-808307FB29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10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6D54-95FE-4DBA-A882-91E361EF34A1}" type="datetimeFigureOut">
              <a:rPr lang="sl-SI" smtClean="0"/>
              <a:t>27.9.2016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C69A-7378-4BA9-9735-808307FB29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75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6D54-95FE-4DBA-A882-91E361EF34A1}" type="datetimeFigureOut">
              <a:rPr lang="sl-SI" smtClean="0"/>
              <a:t>27.9.2016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C69A-7378-4BA9-9735-808307FB29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104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6D54-95FE-4DBA-A882-91E361EF34A1}" type="datetimeFigureOut">
              <a:rPr lang="sl-SI" smtClean="0"/>
              <a:t>27.9.2016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C69A-7378-4BA9-9735-808307FB29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946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6D54-95FE-4DBA-A882-91E361EF34A1}" type="datetimeFigureOut">
              <a:rPr lang="sl-SI" smtClean="0"/>
              <a:t>27.9.2016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C69A-7378-4BA9-9735-808307FB29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192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6D54-95FE-4DBA-A882-91E361EF34A1}" type="datetimeFigureOut">
              <a:rPr lang="sl-SI" smtClean="0"/>
              <a:t>27.9.2016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C69A-7378-4BA9-9735-808307FB29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103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96D54-95FE-4DBA-A882-91E361EF34A1}" type="datetimeFigureOut">
              <a:rPr lang="sl-SI" smtClean="0"/>
              <a:t>27.9.2016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C69A-7378-4BA9-9735-808307FB29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328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00" y="-455216"/>
            <a:ext cx="12596881" cy="1525210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69077" y="-133245"/>
            <a:ext cx="9320011" cy="1694041"/>
          </a:xfrm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KRIŠTOF KOLUMB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684913" y="6297769"/>
            <a:ext cx="2408350" cy="450761"/>
          </a:xfrm>
        </p:spPr>
        <p:txBody>
          <a:bodyPr/>
          <a:lstStyle/>
          <a:p>
            <a:r>
              <a:rPr lang="sl-SI" dirty="0" smtClean="0"/>
              <a:t>MIHA VIZLER 8.A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219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NAJSLAVNEJŠA KONKVISTADORJA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Hernan</a:t>
            </a:r>
            <a:r>
              <a:rPr lang="sl-SI" dirty="0" smtClean="0"/>
              <a:t> Cortes</a:t>
            </a:r>
          </a:p>
          <a:p>
            <a:pPr lvl="1"/>
            <a:r>
              <a:rPr lang="sl-SI" dirty="0" smtClean="0"/>
              <a:t>(1485-1547) podjarmil mehiške Azteke</a:t>
            </a:r>
          </a:p>
          <a:p>
            <a:r>
              <a:rPr lang="sl-SI" dirty="0" smtClean="0"/>
              <a:t>Francisco Pizarro</a:t>
            </a:r>
          </a:p>
          <a:p>
            <a:pPr lvl="1"/>
            <a:r>
              <a:rPr lang="sl-SI" dirty="0" smtClean="0"/>
              <a:t>(1470-1541) zagospodoval perujskim Inkom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718" y="1262130"/>
            <a:ext cx="3181082" cy="318108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0" y="3759468"/>
            <a:ext cx="2668342" cy="266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značba mesta vsebine 3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982" y="1472210"/>
            <a:ext cx="8209835" cy="481947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52247"/>
            <a:ext cx="10515600" cy="1325563"/>
          </a:xfrm>
        </p:spPr>
        <p:txBody>
          <a:bodyPr/>
          <a:lstStyle/>
          <a:p>
            <a:r>
              <a:rPr lang="sl-SI" dirty="0" smtClean="0"/>
              <a:t>                           SANTA MARIA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920576" y="5553023"/>
            <a:ext cx="1992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REZERVNO PLATNO</a:t>
            </a:r>
          </a:p>
          <a:p>
            <a:r>
              <a:rPr lang="sl-SI" dirty="0" smtClean="0"/>
              <a:t>ZA POPRAVLJANJE</a:t>
            </a:r>
          </a:p>
          <a:p>
            <a:r>
              <a:rPr lang="sl-SI" dirty="0" smtClean="0"/>
              <a:t>JADER</a:t>
            </a:r>
            <a:endParaRPr lang="sl-SI" dirty="0"/>
          </a:p>
        </p:txBody>
      </p:sp>
      <p:cxnSp>
        <p:nvCxnSpPr>
          <p:cNvPr id="10" name="Raven povezovalnik 9"/>
          <p:cNvCxnSpPr/>
          <p:nvPr/>
        </p:nvCxnSpPr>
        <p:spPr>
          <a:xfrm flipH="1">
            <a:off x="3913557" y="5074276"/>
            <a:ext cx="1083447" cy="60530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5472634" y="6107021"/>
            <a:ext cx="33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9431817" y="2534901"/>
            <a:ext cx="1532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OPREMA ZA</a:t>
            </a:r>
          </a:p>
          <a:p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NAVIGACIJO IN SKRINJA, V</a:t>
            </a:r>
          </a:p>
          <a:p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KATERO SO</a:t>
            </a:r>
          </a:p>
          <a:p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SHRANILI ZAKLADE</a:t>
            </a:r>
            <a:endParaRPr lang="sl-SI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8371267" y="3373990"/>
            <a:ext cx="1060550" cy="167425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jeZBesedilom 32"/>
          <p:cNvSpPr txBox="1"/>
          <p:nvPr/>
        </p:nvSpPr>
        <p:spPr>
          <a:xfrm>
            <a:off x="4997003" y="1957589"/>
            <a:ext cx="265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USKLADIŠČENA </a:t>
            </a:r>
          </a:p>
          <a:p>
            <a:r>
              <a:rPr lang="sl-SI" dirty="0" smtClean="0"/>
              <a:t>HRANA IN DRUGE ZALOGE</a:t>
            </a:r>
            <a:endParaRPr lang="sl-SI" dirty="0"/>
          </a:p>
        </p:txBody>
      </p:sp>
      <p:cxnSp>
        <p:nvCxnSpPr>
          <p:cNvPr id="35" name="Raven povezovalnik 34"/>
          <p:cNvCxnSpPr/>
          <p:nvPr/>
        </p:nvCxnSpPr>
        <p:spPr>
          <a:xfrm>
            <a:off x="6096000" y="2627290"/>
            <a:ext cx="201769" cy="1970468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jeZBesedilom 37"/>
          <p:cNvSpPr txBox="1"/>
          <p:nvPr/>
        </p:nvSpPr>
        <p:spPr>
          <a:xfrm>
            <a:off x="482743" y="1353259"/>
            <a:ext cx="1508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POŠEVNIK JE</a:t>
            </a:r>
          </a:p>
          <a:p>
            <a:r>
              <a:rPr lang="sl-SI" dirty="0" smtClean="0"/>
              <a:t>VODORAVNI </a:t>
            </a:r>
          </a:p>
          <a:p>
            <a:r>
              <a:rPr lang="sl-SI" dirty="0" smtClean="0"/>
              <a:t>JADRNIK, KI</a:t>
            </a:r>
          </a:p>
          <a:p>
            <a:r>
              <a:rPr lang="sl-SI" dirty="0" smtClean="0"/>
              <a:t>PODPIRA TRIKOTNA JADRA</a:t>
            </a:r>
          </a:p>
        </p:txBody>
      </p:sp>
      <p:cxnSp>
        <p:nvCxnSpPr>
          <p:cNvPr id="40" name="Raven povezovalnik 39"/>
          <p:cNvCxnSpPr/>
          <p:nvPr/>
        </p:nvCxnSpPr>
        <p:spPr>
          <a:xfrm>
            <a:off x="1635617" y="2603920"/>
            <a:ext cx="556225" cy="68406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1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POSADKA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 Santa Mariji bilo 40 mož</a:t>
            </a:r>
          </a:p>
          <a:p>
            <a:r>
              <a:rPr lang="sl-SI" dirty="0" smtClean="0"/>
              <a:t>Največja nevarnost: </a:t>
            </a:r>
          </a:p>
          <a:p>
            <a:pPr lvl="1"/>
            <a:r>
              <a:rPr lang="sl-SI" dirty="0" smtClean="0"/>
              <a:t>Hrana</a:t>
            </a:r>
          </a:p>
          <a:p>
            <a:pPr lvl="1"/>
            <a:r>
              <a:rPr lang="sl-SI" dirty="0" smtClean="0"/>
              <a:t>voda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29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PTOLEMEJEV ZEMLJEVID SVETA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Zemljevid, uporabljal Kolumb</a:t>
            </a:r>
          </a:p>
          <a:p>
            <a:r>
              <a:rPr lang="sl-SI" dirty="0" smtClean="0"/>
              <a:t>Izdelal kartograf Ptolemej</a:t>
            </a:r>
          </a:p>
          <a:p>
            <a:r>
              <a:rPr lang="sl-SI" dirty="0" smtClean="0"/>
              <a:t>V 2. stol.  </a:t>
            </a:r>
          </a:p>
          <a:p>
            <a:r>
              <a:rPr lang="sl-SI" dirty="0" smtClean="0"/>
              <a:t>Ne vključuje ameriških celin,</a:t>
            </a:r>
          </a:p>
          <a:p>
            <a:pPr marL="0" indent="0">
              <a:buNone/>
            </a:pPr>
            <a:r>
              <a:rPr lang="sl-SI" dirty="0" smtClean="0"/>
              <a:t>Avstralije, Tihega oceana</a:t>
            </a:r>
          </a:p>
          <a:p>
            <a:endParaRPr lang="sl-SI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350" y="1469094"/>
            <a:ext cx="5701450" cy="410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577" y="-155933"/>
            <a:ext cx="12981903" cy="8029623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37692" y="17560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l-SI" sz="6600" b="1" dirty="0" smtClean="0">
                <a:solidFill>
                  <a:srgbClr val="FF0000"/>
                </a:solidFill>
              </a:rPr>
              <a:t/>
            </a:r>
            <a:br>
              <a:rPr lang="sl-SI" sz="6600" b="1" dirty="0" smtClean="0">
                <a:solidFill>
                  <a:srgbClr val="FF0000"/>
                </a:solidFill>
              </a:rPr>
            </a:br>
            <a:r>
              <a:rPr lang="sl-SI" sz="6600" b="1" dirty="0" smtClean="0">
                <a:solidFill>
                  <a:srgbClr val="FF0000"/>
                </a:solidFill>
              </a:rPr>
              <a:t/>
            </a:r>
            <a:br>
              <a:rPr lang="sl-SI" sz="6600" b="1" dirty="0" smtClean="0">
                <a:solidFill>
                  <a:srgbClr val="FF0000"/>
                </a:solidFill>
              </a:rPr>
            </a:br>
            <a:r>
              <a:rPr lang="sl-SI" sz="6600" b="1" dirty="0" smtClean="0">
                <a:solidFill>
                  <a:srgbClr val="FF0000"/>
                </a:solidFill>
              </a:rPr>
              <a:t>    </a:t>
            </a:r>
            <a:r>
              <a:rPr lang="sl-SI" sz="7300" b="1" dirty="0" smtClean="0">
                <a:solidFill>
                  <a:srgbClr val="FF0000"/>
                </a:solidFill>
              </a:rPr>
              <a:t>HVALA ZA </a:t>
            </a:r>
            <a:r>
              <a:rPr lang="sl-SI" sz="6600" b="1" dirty="0" smtClean="0">
                <a:solidFill>
                  <a:srgbClr val="FF0000"/>
                </a:solidFill>
              </a:rPr>
              <a:t/>
            </a:r>
            <a:br>
              <a:rPr lang="sl-SI" sz="6600" b="1" dirty="0" smtClean="0">
                <a:solidFill>
                  <a:srgbClr val="FF0000"/>
                </a:solidFill>
              </a:rPr>
            </a:br>
            <a:r>
              <a:rPr lang="sl-SI" sz="6600" b="1" dirty="0" smtClean="0">
                <a:solidFill>
                  <a:srgbClr val="FF0000"/>
                </a:solidFill>
              </a:rPr>
              <a:t/>
            </a:r>
            <a:br>
              <a:rPr lang="sl-SI" sz="6600" b="1" dirty="0" smtClean="0">
                <a:solidFill>
                  <a:srgbClr val="FF0000"/>
                </a:solidFill>
              </a:rPr>
            </a:br>
            <a:r>
              <a:rPr lang="sl-SI" sz="6600" b="1" dirty="0" smtClean="0">
                <a:solidFill>
                  <a:srgbClr val="FF0000"/>
                </a:solidFill>
              </a:rPr>
              <a:t/>
            </a:r>
            <a:br>
              <a:rPr lang="sl-SI" sz="6600" b="1" dirty="0" smtClean="0">
                <a:solidFill>
                  <a:srgbClr val="FF0000"/>
                </a:solidFill>
              </a:rPr>
            </a:br>
            <a:r>
              <a:rPr lang="sl-SI" sz="6600" b="1" dirty="0">
                <a:solidFill>
                  <a:srgbClr val="FF0000"/>
                </a:solidFill>
              </a:rPr>
              <a:t> </a:t>
            </a:r>
            <a:r>
              <a:rPr lang="sl-SI" sz="6600" b="1" dirty="0" smtClean="0">
                <a:solidFill>
                  <a:srgbClr val="FF0000"/>
                </a:solidFill>
              </a:rPr>
              <a:t/>
            </a:r>
            <a:br>
              <a:rPr lang="sl-SI" sz="6600" b="1" dirty="0" smtClean="0">
                <a:solidFill>
                  <a:srgbClr val="FF0000"/>
                </a:solidFill>
              </a:rPr>
            </a:br>
            <a:r>
              <a:rPr lang="sl-SI" sz="6600" b="1" dirty="0" smtClean="0">
                <a:solidFill>
                  <a:srgbClr val="FF0000"/>
                </a:solidFill>
              </a:rPr>
              <a:t/>
            </a:r>
            <a:br>
              <a:rPr lang="sl-SI" sz="6600" b="1" dirty="0" smtClean="0">
                <a:solidFill>
                  <a:srgbClr val="FF0000"/>
                </a:solidFill>
              </a:rPr>
            </a:br>
            <a:r>
              <a:rPr lang="sl-SI" sz="6600" b="1" dirty="0" smtClean="0">
                <a:solidFill>
                  <a:srgbClr val="FF0000"/>
                </a:solidFill>
              </a:rPr>
              <a:t>         </a:t>
            </a:r>
            <a:r>
              <a:rPr lang="sl-SI" sz="7300" b="1" dirty="0" smtClean="0">
                <a:solidFill>
                  <a:srgbClr val="FF0000"/>
                </a:solidFill>
              </a:rPr>
              <a:t>VAŠO POZORNOST!</a:t>
            </a:r>
            <a:endParaRPr lang="sl-SI" sz="7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 IN LITERATURA; VIRI SLIK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Velika ilustrirana otroška enciklopedija: Enciklopedija II. 2004. Ljubljana: Mladinska knjiga. Krištof Kolumb,str.121. ISBN 86-11-16725-2.</a:t>
            </a:r>
          </a:p>
          <a:p>
            <a:r>
              <a:rPr lang="sl-SI" dirty="0"/>
              <a:t>Velika ilustrirana otroška enciklopedija: Enciklopedija II. 2004. Ljubljana: Mladinska knjiga</a:t>
            </a:r>
            <a:r>
              <a:rPr lang="sl-SI" dirty="0" smtClean="0"/>
              <a:t>. Karibski otoki: zgodovina, str. 96. </a:t>
            </a:r>
            <a:r>
              <a:rPr lang="sl-SI" dirty="0"/>
              <a:t>ISBN 86-11-16725-2.</a:t>
            </a:r>
          </a:p>
          <a:p>
            <a:r>
              <a:rPr lang="sl-SI" dirty="0"/>
              <a:t>Velika ilustrirana otroška enciklopedija: Enciklopedija II. 2004. Ljubljana: Mladinska knjiga. </a:t>
            </a:r>
            <a:r>
              <a:rPr lang="sl-SI" dirty="0" smtClean="0"/>
              <a:t>Konkvistadorji, str.127. </a:t>
            </a:r>
            <a:r>
              <a:rPr lang="sl-SI" dirty="0"/>
              <a:t>ISBN 86-11-16725-2.</a:t>
            </a:r>
          </a:p>
          <a:p>
            <a:endParaRPr lang="sl-SI" dirty="0" smtClean="0"/>
          </a:p>
          <a:p>
            <a:r>
              <a:rPr lang="sl-SI" dirty="0"/>
              <a:t>https://sl.wikipedia.org/wiki/Ptolemaj#/media/File:Claudius_Ptolemy-_The_World.jpg</a:t>
            </a:r>
          </a:p>
          <a:p>
            <a:r>
              <a:rPr lang="sl-SI" dirty="0"/>
              <a:t>https://www.google.si/search?q=hernando+cortes&amp;biw=1366&amp;bih=662&amp;source=lnms&amp;tbm=isch&amp;sa=X&amp;ved=0ahUKEwjJ2Y6i9qfPAhXFSxoKHfwcBZoQ_AUIBigB#imgrc=C</a:t>
            </a:r>
          </a:p>
        </p:txBody>
      </p:sp>
    </p:spTree>
    <p:extLst>
      <p:ext uri="{BB962C8B-B14F-4D97-AF65-F5344CB8AC3E}">
        <p14:creationId xmlns:p14="http://schemas.microsoft.com/office/powerpoint/2010/main" val="23636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KRIŠTOF KOLUMB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Italijanski mornar</a:t>
            </a:r>
          </a:p>
          <a:p>
            <a:r>
              <a:rPr lang="sl-SI" dirty="0" smtClean="0"/>
              <a:t>Rojen: 1451</a:t>
            </a:r>
          </a:p>
          <a:p>
            <a:r>
              <a:rPr lang="sl-SI" dirty="0" smtClean="0"/>
              <a:t>Iz Genove</a:t>
            </a:r>
          </a:p>
          <a:p>
            <a:r>
              <a:rPr lang="sl-SI" dirty="0" smtClean="0"/>
              <a:t>Odkril je Ameriko</a:t>
            </a:r>
          </a:p>
          <a:p>
            <a:r>
              <a:rPr lang="sl-SI" dirty="0" smtClean="0"/>
              <a:t>Umrl: 20. 5. 1506</a:t>
            </a:r>
          </a:p>
          <a:p>
            <a:r>
              <a:rPr lang="sl-SI" dirty="0" smtClean="0"/>
              <a:t>Pozabljen umrl v </a:t>
            </a:r>
            <a:r>
              <a:rPr lang="sl-SI" dirty="0"/>
              <a:t>Španiji (</a:t>
            </a:r>
            <a:r>
              <a:rPr lang="sl-SI" dirty="0" err="1"/>
              <a:t>Valladolid</a:t>
            </a:r>
            <a:r>
              <a:rPr lang="sl-SI" dirty="0" smtClean="0"/>
              <a:t>) </a:t>
            </a:r>
          </a:p>
          <a:p>
            <a:r>
              <a:rPr lang="sl-SI" dirty="0" smtClean="0"/>
              <a:t>Imel dva sinova: </a:t>
            </a:r>
          </a:p>
          <a:p>
            <a:pPr lvl="1"/>
            <a:r>
              <a:rPr lang="sl-SI" dirty="0" smtClean="0"/>
              <a:t>Diego</a:t>
            </a:r>
          </a:p>
          <a:p>
            <a:pPr lvl="1"/>
            <a:r>
              <a:rPr lang="sl-SI" dirty="0" smtClean="0"/>
              <a:t> Ferdinand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691" y="637649"/>
            <a:ext cx="3565032" cy="30262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093" y="3871610"/>
            <a:ext cx="3290171" cy="279664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724" y="603783"/>
            <a:ext cx="2269074" cy="305871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044" y="4858131"/>
            <a:ext cx="2849585" cy="156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Leta 1492 </a:t>
            </a:r>
          </a:p>
          <a:p>
            <a:r>
              <a:rPr lang="sl-SI" dirty="0" smtClean="0"/>
              <a:t>Tri majhne jadrnice: </a:t>
            </a:r>
          </a:p>
          <a:p>
            <a:pPr marL="0" indent="0">
              <a:buNone/>
            </a:pPr>
            <a:r>
              <a:rPr lang="sl-SI" dirty="0" smtClean="0"/>
              <a:t>	</a:t>
            </a:r>
            <a:r>
              <a:rPr lang="sl-SI" dirty="0" err="1" smtClean="0"/>
              <a:t>Ninja</a:t>
            </a:r>
            <a:r>
              <a:rPr lang="sl-SI" dirty="0" smtClean="0"/>
              <a:t>, Pinta, Santa Maria</a:t>
            </a:r>
          </a:p>
          <a:p>
            <a:r>
              <a:rPr lang="sl-SI" dirty="0" smtClean="0"/>
              <a:t>šel na tvegano potovanje </a:t>
            </a:r>
          </a:p>
          <a:p>
            <a:r>
              <a:rPr lang="sl-SI" dirty="0" smtClean="0"/>
              <a:t>Cilj: pripeljati začimbe, zaklade, </a:t>
            </a:r>
            <a:br>
              <a:rPr lang="sl-SI" dirty="0" smtClean="0"/>
            </a:br>
            <a:r>
              <a:rPr lang="sl-SI" dirty="0" smtClean="0"/>
              <a:t>najti novo pomorsko pot na V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053" y="560988"/>
            <a:ext cx="3213815" cy="20032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848" y="687841"/>
            <a:ext cx="3573952" cy="200569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260" y="3016251"/>
            <a:ext cx="33337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5169" y="1490774"/>
            <a:ext cx="10515600" cy="4351338"/>
          </a:xfrm>
        </p:spPr>
        <p:txBody>
          <a:bodyPr/>
          <a:lstStyle/>
          <a:p>
            <a:r>
              <a:rPr lang="sl-SI" dirty="0" smtClean="0"/>
              <a:t>Ladjam poveljeval Kolumb</a:t>
            </a:r>
          </a:p>
          <a:p>
            <a:r>
              <a:rPr lang="sl-SI" dirty="0" smtClean="0"/>
              <a:t>Kolumb prepričan, da bo dosegel </a:t>
            </a:r>
            <a:r>
              <a:rPr lang="sl-SI" dirty="0"/>
              <a:t>I</a:t>
            </a:r>
            <a:r>
              <a:rPr lang="sl-SI" dirty="0" smtClean="0"/>
              <a:t>ndijo </a:t>
            </a:r>
            <a:br>
              <a:rPr lang="sl-SI" dirty="0" smtClean="0"/>
            </a:br>
            <a:r>
              <a:rPr lang="sl-SI" dirty="0" smtClean="0"/>
              <a:t>in njeno razkošje </a:t>
            </a:r>
            <a:br>
              <a:rPr lang="sl-SI" dirty="0" smtClean="0"/>
            </a:br>
            <a:r>
              <a:rPr lang="sl-SI" dirty="0" smtClean="0"/>
              <a:t>v nekaj mesecih, </a:t>
            </a:r>
            <a:br>
              <a:rPr lang="sl-SI" dirty="0" smtClean="0"/>
            </a:br>
            <a:r>
              <a:rPr lang="sl-SI" dirty="0" smtClean="0"/>
              <a:t>če bo plul proti Z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431" y="2876818"/>
            <a:ext cx="6096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Španci so želeli dobiček od trgovanja z Indijo in drugimi deli Azije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821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4713" y="357434"/>
            <a:ext cx="10515600" cy="4351338"/>
          </a:xfrm>
        </p:spPr>
        <p:txBody>
          <a:bodyPr/>
          <a:lstStyle/>
          <a:p>
            <a:r>
              <a:rPr lang="sl-SI" dirty="0" smtClean="0"/>
              <a:t>Kolumb prepričal špansko kraljico, da plača odpravo</a:t>
            </a:r>
          </a:p>
          <a:p>
            <a:r>
              <a:rPr lang="sl-SI" dirty="0" smtClean="0"/>
              <a:t>Odjadral avgusta </a:t>
            </a:r>
          </a:p>
          <a:p>
            <a:r>
              <a:rPr lang="sl-SI" dirty="0" smtClean="0"/>
              <a:t>Čez dva meseca zagledal kopno</a:t>
            </a:r>
          </a:p>
          <a:p>
            <a:r>
              <a:rPr lang="sl-SI" dirty="0" smtClean="0"/>
              <a:t>Po njegovem prepričanju Azija</a:t>
            </a:r>
          </a:p>
          <a:p>
            <a:r>
              <a:rPr lang="sl-SI" dirty="0" smtClean="0"/>
              <a:t>V resnici prišel do Karibskega otočja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820" y="3052002"/>
            <a:ext cx="3645724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KARIBSKI OTOKI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L. 1492 na Karibe prispel Kolumb</a:t>
            </a:r>
          </a:p>
          <a:p>
            <a:r>
              <a:rPr lang="sl-SI" dirty="0" smtClean="0"/>
              <a:t>Sledili so mu še drugi</a:t>
            </a:r>
          </a:p>
          <a:p>
            <a:r>
              <a:rPr lang="sl-SI" dirty="0" smtClean="0"/>
              <a:t>Privedlo je do petstoletne </a:t>
            </a:r>
            <a:r>
              <a:rPr lang="sl-SI" dirty="0" err="1" smtClean="0"/>
              <a:t>ev</a:t>
            </a:r>
            <a:r>
              <a:rPr lang="sl-SI" dirty="0" smtClean="0"/>
              <a:t>. prevlade</a:t>
            </a:r>
          </a:p>
          <a:p>
            <a:r>
              <a:rPr lang="sl-SI" dirty="0" smtClean="0"/>
              <a:t>Oblast na otočju bojevali:</a:t>
            </a:r>
          </a:p>
          <a:p>
            <a:pPr lvl="1"/>
            <a:r>
              <a:rPr lang="sl-SI" dirty="0" smtClean="0"/>
              <a:t>Španci</a:t>
            </a:r>
          </a:p>
          <a:p>
            <a:pPr lvl="1"/>
            <a:r>
              <a:rPr lang="sl-SI" dirty="0" smtClean="0"/>
              <a:t>Britanci</a:t>
            </a:r>
          </a:p>
          <a:p>
            <a:pPr lvl="1"/>
            <a:r>
              <a:rPr lang="sl-SI" dirty="0" smtClean="0"/>
              <a:t>Francozi</a:t>
            </a:r>
          </a:p>
          <a:p>
            <a:pPr lvl="1"/>
            <a:r>
              <a:rPr lang="sl-SI" dirty="0"/>
              <a:t>H</a:t>
            </a:r>
            <a:r>
              <a:rPr lang="sl-SI" dirty="0" smtClean="0"/>
              <a:t>olandci</a:t>
            </a:r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000" y="197197"/>
            <a:ext cx="3647404" cy="273555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402" y="4027110"/>
            <a:ext cx="2619375" cy="17430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b="13025"/>
          <a:stretch/>
        </p:blipFill>
        <p:spPr>
          <a:xfrm>
            <a:off x="5751841" y="3272858"/>
            <a:ext cx="2381250" cy="167341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240" y="3100678"/>
            <a:ext cx="2516164" cy="168079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155" y="4946273"/>
            <a:ext cx="2476500" cy="1647825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9221273" y="5548823"/>
            <a:ext cx="531455" cy="3883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50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KOLUMB ODKRIJE AMERIKO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Oktober, 1492 Kolumb odkril Ameriko</a:t>
            </a:r>
          </a:p>
          <a:p>
            <a:r>
              <a:rPr lang="sl-SI" dirty="0" smtClean="0"/>
              <a:t>Mislil da je Indija</a:t>
            </a:r>
          </a:p>
          <a:p>
            <a:r>
              <a:rPr lang="sl-SI" dirty="0" smtClean="0"/>
              <a:t>Staroselce poimenoval Indijanci</a:t>
            </a:r>
          </a:p>
          <a:p>
            <a:r>
              <a:rPr lang="sl-SI" dirty="0" smtClean="0"/>
              <a:t>Dal jim je:</a:t>
            </a:r>
          </a:p>
          <a:p>
            <a:pPr lvl="1"/>
            <a:r>
              <a:rPr lang="sl-SI" b="1" dirty="0" smtClean="0"/>
              <a:t>začimbe</a:t>
            </a:r>
          </a:p>
          <a:p>
            <a:pPr lvl="1"/>
            <a:r>
              <a:rPr lang="sl-SI" b="1" dirty="0" smtClean="0"/>
              <a:t>Vodo</a:t>
            </a:r>
          </a:p>
          <a:p>
            <a:pPr lvl="1"/>
            <a:r>
              <a:rPr lang="sl-SI" b="1" dirty="0" smtClean="0"/>
              <a:t>Hrano…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820" y="1825625"/>
            <a:ext cx="4229889" cy="232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KONKVISTADORJI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 zač. 16. stol.</a:t>
            </a:r>
          </a:p>
          <a:p>
            <a:r>
              <a:rPr lang="sl-SI" dirty="0" smtClean="0"/>
              <a:t>Kolumbu sledili na Karibsko morje, J, Sred. Ameriko </a:t>
            </a:r>
          </a:p>
          <a:p>
            <a:r>
              <a:rPr lang="sl-SI" dirty="0" smtClean="0"/>
              <a:t>prvi španski pustolovci</a:t>
            </a:r>
          </a:p>
          <a:p>
            <a:r>
              <a:rPr lang="sl-SI" dirty="0" smtClean="0"/>
              <a:t>S sabo vzeli duhovnike (pošiljala kat. cerkev)</a:t>
            </a:r>
          </a:p>
          <a:p>
            <a:r>
              <a:rPr lang="sl-SI" dirty="0" smtClean="0"/>
              <a:t>Spreobrnili Indijance</a:t>
            </a:r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773" y="1273701"/>
            <a:ext cx="3211062" cy="240519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877" y="4001294"/>
            <a:ext cx="2606750" cy="19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352</Words>
  <Application>Microsoft Office PowerPoint</Application>
  <PresentationFormat>Širokozaslonsko</PresentationFormat>
  <Paragraphs>86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Officeova tema</vt:lpstr>
      <vt:lpstr>KRIŠTOF KOLUMB</vt:lpstr>
      <vt:lpstr>KRIŠTOF KOLUMB </vt:lpstr>
      <vt:lpstr>PowerPointova predstavitev</vt:lpstr>
      <vt:lpstr>PowerPointova predstavitev</vt:lpstr>
      <vt:lpstr>PowerPointova predstavitev</vt:lpstr>
      <vt:lpstr>PowerPointova predstavitev</vt:lpstr>
      <vt:lpstr>KARIBSKI OTOKI</vt:lpstr>
      <vt:lpstr>KOLUMB ODKRIJE AMERIKO</vt:lpstr>
      <vt:lpstr>KONKVISTADORJI </vt:lpstr>
      <vt:lpstr>NAJSLAVNEJŠA KONKVISTADORJA </vt:lpstr>
      <vt:lpstr>                           SANTA MARIA</vt:lpstr>
      <vt:lpstr>POSADKA</vt:lpstr>
      <vt:lpstr>PTOLEMEJEV ZEMLJEVID SVETA</vt:lpstr>
      <vt:lpstr>      HVALA ZA                VAŠO POZORNOST!</vt:lpstr>
      <vt:lpstr>VIRI IN LITERATURA; VIRI SLIK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KRIŠTOF KOLUMB</dc:title>
  <dc:creator>Ana Vizler</dc:creator>
  <cp:lastModifiedBy>Ana Vizler</cp:lastModifiedBy>
  <cp:revision>26</cp:revision>
  <cp:lastPrinted>2016-09-24T13:05:33Z</cp:lastPrinted>
  <dcterms:created xsi:type="dcterms:W3CDTF">2016-09-18T07:58:09Z</dcterms:created>
  <dcterms:modified xsi:type="dcterms:W3CDTF">2016-09-27T17:09:09Z</dcterms:modified>
</cp:coreProperties>
</file>