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FB49-C561-4A4A-B330-337590E52B21}" type="doc">
      <dgm:prSet loTypeId="urn:microsoft.com/office/officeart/2005/8/layout/hierarchy3" loCatId="Inbo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B2CE5C-C6D0-4240-9406-9E90522AF789}">
      <dgm:prSet/>
      <dgm:spPr/>
      <dgm:t>
        <a:bodyPr/>
        <a:lstStyle/>
        <a:p>
          <a:r>
            <a:rPr lang="sl-SI"/>
            <a:t>1451-1506</a:t>
          </a:r>
          <a:endParaRPr lang="en-US"/>
        </a:p>
      </dgm:t>
    </dgm:pt>
    <dgm:pt modelId="{247EE852-E2B8-4362-B92C-ADD234038251}" type="parTrans" cxnId="{115FA745-5DF3-4177-8EDE-07E72047AA90}">
      <dgm:prSet/>
      <dgm:spPr/>
      <dgm:t>
        <a:bodyPr/>
        <a:lstStyle/>
        <a:p>
          <a:endParaRPr lang="en-US"/>
        </a:p>
      </dgm:t>
    </dgm:pt>
    <dgm:pt modelId="{DB691DE3-4DCC-444B-862E-E18F44492302}" type="sibTrans" cxnId="{115FA745-5DF3-4177-8EDE-07E72047AA90}">
      <dgm:prSet/>
      <dgm:spPr/>
      <dgm:t>
        <a:bodyPr/>
        <a:lstStyle/>
        <a:p>
          <a:endParaRPr lang="en-US"/>
        </a:p>
      </dgm:t>
    </dgm:pt>
    <dgm:pt modelId="{8622D35F-9E79-4EC2-854C-82997D892361}">
      <dgm:prSet/>
      <dgm:spPr/>
      <dgm:t>
        <a:bodyPr/>
        <a:lstStyle/>
        <a:p>
          <a:r>
            <a:rPr lang="sl-SI"/>
            <a:t>Poveljnik ladjevja</a:t>
          </a:r>
          <a:endParaRPr lang="en-US"/>
        </a:p>
      </dgm:t>
    </dgm:pt>
    <dgm:pt modelId="{DF0E6AED-A48D-40AD-9E0E-0285C3F6250C}" type="parTrans" cxnId="{EF318967-7013-472A-8B65-4E86DAD90E9F}">
      <dgm:prSet/>
      <dgm:spPr/>
      <dgm:t>
        <a:bodyPr/>
        <a:lstStyle/>
        <a:p>
          <a:endParaRPr lang="en-US"/>
        </a:p>
      </dgm:t>
    </dgm:pt>
    <dgm:pt modelId="{DE0DB7A5-28B9-4293-9AB1-E26C2EE308A5}" type="sibTrans" cxnId="{EF318967-7013-472A-8B65-4E86DAD90E9F}">
      <dgm:prSet/>
      <dgm:spPr/>
      <dgm:t>
        <a:bodyPr/>
        <a:lstStyle/>
        <a:p>
          <a:endParaRPr lang="en-US"/>
        </a:p>
      </dgm:t>
    </dgm:pt>
    <dgm:pt modelId="{04307346-D3D8-4D04-B400-3E159CEF2D68}">
      <dgm:prSet/>
      <dgm:spPr/>
      <dgm:t>
        <a:bodyPr/>
        <a:lstStyle/>
        <a:p>
          <a:r>
            <a:rPr lang="sl-SI" dirty="0"/>
            <a:t>4 plovbe v *Novi svet*</a:t>
          </a:r>
          <a:endParaRPr lang="en-US" dirty="0"/>
        </a:p>
      </dgm:t>
    </dgm:pt>
    <dgm:pt modelId="{C5814C4E-0CDE-4991-884F-F15B46AC5110}" type="parTrans" cxnId="{4C9F8607-CD37-4FF0-972F-28487D36707E}">
      <dgm:prSet/>
      <dgm:spPr/>
      <dgm:t>
        <a:bodyPr/>
        <a:lstStyle/>
        <a:p>
          <a:endParaRPr lang="en-US"/>
        </a:p>
      </dgm:t>
    </dgm:pt>
    <dgm:pt modelId="{F60D6D8C-87CD-4F22-97ED-081C56CC2DD9}" type="sibTrans" cxnId="{4C9F8607-CD37-4FF0-972F-28487D36707E}">
      <dgm:prSet/>
      <dgm:spPr/>
      <dgm:t>
        <a:bodyPr/>
        <a:lstStyle/>
        <a:p>
          <a:endParaRPr lang="en-US"/>
        </a:p>
      </dgm:t>
    </dgm:pt>
    <dgm:pt modelId="{0FBCCAD1-EEA6-4903-9646-27B8EB50E1E1}" type="pres">
      <dgm:prSet presAssocID="{435FFB49-C561-4A4A-B330-337590E52B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3DD21F-C4EA-4EEB-8FBD-2E5246EDA4D2}" type="pres">
      <dgm:prSet presAssocID="{F4B2CE5C-C6D0-4240-9406-9E90522AF789}" presName="root" presStyleCnt="0"/>
      <dgm:spPr/>
    </dgm:pt>
    <dgm:pt modelId="{6AF789E9-7AE4-4F7A-B647-EFEB688E7582}" type="pres">
      <dgm:prSet presAssocID="{F4B2CE5C-C6D0-4240-9406-9E90522AF789}" presName="rootComposite" presStyleCnt="0"/>
      <dgm:spPr/>
    </dgm:pt>
    <dgm:pt modelId="{07993AB8-1CCD-46AA-95CD-69EA0A5BE74A}" type="pres">
      <dgm:prSet presAssocID="{F4B2CE5C-C6D0-4240-9406-9E90522AF789}" presName="rootText" presStyleLbl="node1" presStyleIdx="0" presStyleCnt="3"/>
      <dgm:spPr/>
    </dgm:pt>
    <dgm:pt modelId="{570B4AA2-F496-43B9-AD91-B7E93DA49FFD}" type="pres">
      <dgm:prSet presAssocID="{F4B2CE5C-C6D0-4240-9406-9E90522AF789}" presName="rootConnector" presStyleLbl="node1" presStyleIdx="0" presStyleCnt="3"/>
      <dgm:spPr/>
    </dgm:pt>
    <dgm:pt modelId="{4D82E97B-B3F3-4CDD-9AC5-4FDFBCFC47BB}" type="pres">
      <dgm:prSet presAssocID="{F4B2CE5C-C6D0-4240-9406-9E90522AF789}" presName="childShape" presStyleCnt="0"/>
      <dgm:spPr/>
    </dgm:pt>
    <dgm:pt modelId="{87052D26-29C3-49DA-95D3-4B75932D0A13}" type="pres">
      <dgm:prSet presAssocID="{8622D35F-9E79-4EC2-854C-82997D892361}" presName="root" presStyleCnt="0"/>
      <dgm:spPr/>
    </dgm:pt>
    <dgm:pt modelId="{61C48CBB-CA12-4DBA-857E-FE556A939AA2}" type="pres">
      <dgm:prSet presAssocID="{8622D35F-9E79-4EC2-854C-82997D892361}" presName="rootComposite" presStyleCnt="0"/>
      <dgm:spPr/>
    </dgm:pt>
    <dgm:pt modelId="{32AE052D-DDF2-4A6D-9131-889A291DB520}" type="pres">
      <dgm:prSet presAssocID="{8622D35F-9E79-4EC2-854C-82997D892361}" presName="rootText" presStyleLbl="node1" presStyleIdx="1" presStyleCnt="3"/>
      <dgm:spPr/>
    </dgm:pt>
    <dgm:pt modelId="{21A0E498-9BC4-40B9-96F8-7AE07AE51715}" type="pres">
      <dgm:prSet presAssocID="{8622D35F-9E79-4EC2-854C-82997D892361}" presName="rootConnector" presStyleLbl="node1" presStyleIdx="1" presStyleCnt="3"/>
      <dgm:spPr/>
    </dgm:pt>
    <dgm:pt modelId="{EA315D83-05C0-45D9-A127-74D9825AB710}" type="pres">
      <dgm:prSet presAssocID="{8622D35F-9E79-4EC2-854C-82997D892361}" presName="childShape" presStyleCnt="0"/>
      <dgm:spPr/>
    </dgm:pt>
    <dgm:pt modelId="{5518CAC6-A9EC-41D8-8CD3-7F3542ED5935}" type="pres">
      <dgm:prSet presAssocID="{04307346-D3D8-4D04-B400-3E159CEF2D68}" presName="root" presStyleCnt="0"/>
      <dgm:spPr/>
    </dgm:pt>
    <dgm:pt modelId="{CD983CDB-82A5-426F-978D-6BC7C17E9E18}" type="pres">
      <dgm:prSet presAssocID="{04307346-D3D8-4D04-B400-3E159CEF2D68}" presName="rootComposite" presStyleCnt="0"/>
      <dgm:spPr/>
    </dgm:pt>
    <dgm:pt modelId="{D3F3616D-AA92-43AB-A879-924726DFE0FC}" type="pres">
      <dgm:prSet presAssocID="{04307346-D3D8-4D04-B400-3E159CEF2D68}" presName="rootText" presStyleLbl="node1" presStyleIdx="2" presStyleCnt="3"/>
      <dgm:spPr/>
    </dgm:pt>
    <dgm:pt modelId="{FCB4BA86-FC82-41FB-98F1-2C7AD9B89571}" type="pres">
      <dgm:prSet presAssocID="{04307346-D3D8-4D04-B400-3E159CEF2D68}" presName="rootConnector" presStyleLbl="node1" presStyleIdx="2" presStyleCnt="3"/>
      <dgm:spPr/>
    </dgm:pt>
    <dgm:pt modelId="{0E9875C0-AA1C-46FA-84D8-F0147634BB64}" type="pres">
      <dgm:prSet presAssocID="{04307346-D3D8-4D04-B400-3E159CEF2D68}" presName="childShape" presStyleCnt="0"/>
      <dgm:spPr/>
    </dgm:pt>
  </dgm:ptLst>
  <dgm:cxnLst>
    <dgm:cxn modelId="{4C9F8607-CD37-4FF0-972F-28487D36707E}" srcId="{435FFB49-C561-4A4A-B330-337590E52B21}" destId="{04307346-D3D8-4D04-B400-3E159CEF2D68}" srcOrd="2" destOrd="0" parTransId="{C5814C4E-0CDE-4991-884F-F15B46AC5110}" sibTransId="{F60D6D8C-87CD-4F22-97ED-081C56CC2DD9}"/>
    <dgm:cxn modelId="{E342B32E-A89F-4D3B-AC98-CB76A735B1B3}" type="presOf" srcId="{04307346-D3D8-4D04-B400-3E159CEF2D68}" destId="{FCB4BA86-FC82-41FB-98F1-2C7AD9B89571}" srcOrd="1" destOrd="0" presId="urn:microsoft.com/office/officeart/2005/8/layout/hierarchy3"/>
    <dgm:cxn modelId="{9294562F-5BA6-4880-BD4F-088E182069FB}" type="presOf" srcId="{8622D35F-9E79-4EC2-854C-82997D892361}" destId="{21A0E498-9BC4-40B9-96F8-7AE07AE51715}" srcOrd="1" destOrd="0" presId="urn:microsoft.com/office/officeart/2005/8/layout/hierarchy3"/>
    <dgm:cxn modelId="{115FA745-5DF3-4177-8EDE-07E72047AA90}" srcId="{435FFB49-C561-4A4A-B330-337590E52B21}" destId="{F4B2CE5C-C6D0-4240-9406-9E90522AF789}" srcOrd="0" destOrd="0" parTransId="{247EE852-E2B8-4362-B92C-ADD234038251}" sibTransId="{DB691DE3-4DCC-444B-862E-E18F44492302}"/>
    <dgm:cxn modelId="{EF318967-7013-472A-8B65-4E86DAD90E9F}" srcId="{435FFB49-C561-4A4A-B330-337590E52B21}" destId="{8622D35F-9E79-4EC2-854C-82997D892361}" srcOrd="1" destOrd="0" parTransId="{DF0E6AED-A48D-40AD-9E0E-0285C3F6250C}" sibTransId="{DE0DB7A5-28B9-4293-9AB1-E26C2EE308A5}"/>
    <dgm:cxn modelId="{016A8E69-CD65-4AEF-AFBB-1F71AFE83F9C}" type="presOf" srcId="{8622D35F-9E79-4EC2-854C-82997D892361}" destId="{32AE052D-DDF2-4A6D-9131-889A291DB520}" srcOrd="0" destOrd="0" presId="urn:microsoft.com/office/officeart/2005/8/layout/hierarchy3"/>
    <dgm:cxn modelId="{CEADF396-5118-47FA-9A64-8AE5FB84EF07}" type="presOf" srcId="{435FFB49-C561-4A4A-B330-337590E52B21}" destId="{0FBCCAD1-EEA6-4903-9646-27B8EB50E1E1}" srcOrd="0" destOrd="0" presId="urn:microsoft.com/office/officeart/2005/8/layout/hierarchy3"/>
    <dgm:cxn modelId="{0996F3A0-AEEB-431F-9906-C21323C0CC6C}" type="presOf" srcId="{04307346-D3D8-4D04-B400-3E159CEF2D68}" destId="{D3F3616D-AA92-43AB-A879-924726DFE0FC}" srcOrd="0" destOrd="0" presId="urn:microsoft.com/office/officeart/2005/8/layout/hierarchy3"/>
    <dgm:cxn modelId="{428EE6A9-8709-47B7-B06C-22F37850FEE7}" type="presOf" srcId="{F4B2CE5C-C6D0-4240-9406-9E90522AF789}" destId="{07993AB8-1CCD-46AA-95CD-69EA0A5BE74A}" srcOrd="0" destOrd="0" presId="urn:microsoft.com/office/officeart/2005/8/layout/hierarchy3"/>
    <dgm:cxn modelId="{2BFD6EB4-BAF3-4320-81BD-06BA3067CC14}" type="presOf" srcId="{F4B2CE5C-C6D0-4240-9406-9E90522AF789}" destId="{570B4AA2-F496-43B9-AD91-B7E93DA49FFD}" srcOrd="1" destOrd="0" presId="urn:microsoft.com/office/officeart/2005/8/layout/hierarchy3"/>
    <dgm:cxn modelId="{545F2C80-4EE4-49D1-AB36-EB33E4CBFC03}" type="presParOf" srcId="{0FBCCAD1-EEA6-4903-9646-27B8EB50E1E1}" destId="{D93DD21F-C4EA-4EEB-8FBD-2E5246EDA4D2}" srcOrd="0" destOrd="0" presId="urn:microsoft.com/office/officeart/2005/8/layout/hierarchy3"/>
    <dgm:cxn modelId="{6711D02C-59B0-40A2-BCCE-EBAA31E450C9}" type="presParOf" srcId="{D93DD21F-C4EA-4EEB-8FBD-2E5246EDA4D2}" destId="{6AF789E9-7AE4-4F7A-B647-EFEB688E7582}" srcOrd="0" destOrd="0" presId="urn:microsoft.com/office/officeart/2005/8/layout/hierarchy3"/>
    <dgm:cxn modelId="{A5D05ECB-9641-42B6-B2A2-2727476AB6F8}" type="presParOf" srcId="{6AF789E9-7AE4-4F7A-B647-EFEB688E7582}" destId="{07993AB8-1CCD-46AA-95CD-69EA0A5BE74A}" srcOrd="0" destOrd="0" presId="urn:microsoft.com/office/officeart/2005/8/layout/hierarchy3"/>
    <dgm:cxn modelId="{8C80B684-990C-4A82-ABEA-603CC40C9CFD}" type="presParOf" srcId="{6AF789E9-7AE4-4F7A-B647-EFEB688E7582}" destId="{570B4AA2-F496-43B9-AD91-B7E93DA49FFD}" srcOrd="1" destOrd="0" presId="urn:microsoft.com/office/officeart/2005/8/layout/hierarchy3"/>
    <dgm:cxn modelId="{21EEBE04-453C-4411-A54B-9ED88B752AFC}" type="presParOf" srcId="{D93DD21F-C4EA-4EEB-8FBD-2E5246EDA4D2}" destId="{4D82E97B-B3F3-4CDD-9AC5-4FDFBCFC47BB}" srcOrd="1" destOrd="0" presId="urn:microsoft.com/office/officeart/2005/8/layout/hierarchy3"/>
    <dgm:cxn modelId="{AEEC8AF8-AA14-40CD-A50A-01B42C28638C}" type="presParOf" srcId="{0FBCCAD1-EEA6-4903-9646-27B8EB50E1E1}" destId="{87052D26-29C3-49DA-95D3-4B75932D0A13}" srcOrd="1" destOrd="0" presId="urn:microsoft.com/office/officeart/2005/8/layout/hierarchy3"/>
    <dgm:cxn modelId="{2BB2A8A6-8F44-48A7-9406-E216A3305CA9}" type="presParOf" srcId="{87052D26-29C3-49DA-95D3-4B75932D0A13}" destId="{61C48CBB-CA12-4DBA-857E-FE556A939AA2}" srcOrd="0" destOrd="0" presId="urn:microsoft.com/office/officeart/2005/8/layout/hierarchy3"/>
    <dgm:cxn modelId="{D5C631D1-A093-4F57-9434-952E017D82CE}" type="presParOf" srcId="{61C48CBB-CA12-4DBA-857E-FE556A939AA2}" destId="{32AE052D-DDF2-4A6D-9131-889A291DB520}" srcOrd="0" destOrd="0" presId="urn:microsoft.com/office/officeart/2005/8/layout/hierarchy3"/>
    <dgm:cxn modelId="{F982FE50-1F3C-4A0F-B0A3-D9EC38FEDEAC}" type="presParOf" srcId="{61C48CBB-CA12-4DBA-857E-FE556A939AA2}" destId="{21A0E498-9BC4-40B9-96F8-7AE07AE51715}" srcOrd="1" destOrd="0" presId="urn:microsoft.com/office/officeart/2005/8/layout/hierarchy3"/>
    <dgm:cxn modelId="{3A2B9E0A-3EBD-45B9-9E4F-F8095ADF43AF}" type="presParOf" srcId="{87052D26-29C3-49DA-95D3-4B75932D0A13}" destId="{EA315D83-05C0-45D9-A127-74D9825AB710}" srcOrd="1" destOrd="0" presId="urn:microsoft.com/office/officeart/2005/8/layout/hierarchy3"/>
    <dgm:cxn modelId="{39F2D98A-0CDA-4B39-9991-2564620B08A0}" type="presParOf" srcId="{0FBCCAD1-EEA6-4903-9646-27B8EB50E1E1}" destId="{5518CAC6-A9EC-41D8-8CD3-7F3542ED5935}" srcOrd="2" destOrd="0" presId="urn:microsoft.com/office/officeart/2005/8/layout/hierarchy3"/>
    <dgm:cxn modelId="{78ABA619-32AA-4F90-BB94-855C1919EAAD}" type="presParOf" srcId="{5518CAC6-A9EC-41D8-8CD3-7F3542ED5935}" destId="{CD983CDB-82A5-426F-978D-6BC7C17E9E18}" srcOrd="0" destOrd="0" presId="urn:microsoft.com/office/officeart/2005/8/layout/hierarchy3"/>
    <dgm:cxn modelId="{0DA0033B-AEB4-4001-AD49-12DD931A4F57}" type="presParOf" srcId="{CD983CDB-82A5-426F-978D-6BC7C17E9E18}" destId="{D3F3616D-AA92-43AB-A879-924726DFE0FC}" srcOrd="0" destOrd="0" presId="urn:microsoft.com/office/officeart/2005/8/layout/hierarchy3"/>
    <dgm:cxn modelId="{2618D630-AC5C-4305-AB3B-C5A909F483DE}" type="presParOf" srcId="{CD983CDB-82A5-426F-978D-6BC7C17E9E18}" destId="{FCB4BA86-FC82-41FB-98F1-2C7AD9B89571}" srcOrd="1" destOrd="0" presId="urn:microsoft.com/office/officeart/2005/8/layout/hierarchy3"/>
    <dgm:cxn modelId="{821356F3-86C9-4749-AF3D-C46C942F0CFE}" type="presParOf" srcId="{5518CAC6-A9EC-41D8-8CD3-7F3542ED5935}" destId="{0E9875C0-AA1C-46FA-84D8-F0147634BB6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8E685-964A-44E9-AD98-997B191D8402}" type="doc">
      <dgm:prSet loTypeId="urn:microsoft.com/office/officeart/2005/8/layout/vList2" loCatId="Inbo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7EF966-6D9D-4B96-AB62-0567A35E1BC2}">
      <dgm:prSet/>
      <dgm:spPr/>
      <dgm:t>
        <a:bodyPr/>
        <a:lstStyle/>
        <a:p>
          <a:r>
            <a:rPr lang="sl-SI"/>
            <a:t>1. pri 10. letu</a:t>
          </a:r>
          <a:endParaRPr lang="en-US"/>
        </a:p>
      </dgm:t>
    </dgm:pt>
    <dgm:pt modelId="{14352061-4529-41FB-ABA2-C2044C73EAAC}" type="parTrans" cxnId="{823C7EE5-809A-4B39-921E-7CD9135DA271}">
      <dgm:prSet/>
      <dgm:spPr/>
      <dgm:t>
        <a:bodyPr/>
        <a:lstStyle/>
        <a:p>
          <a:endParaRPr lang="en-US"/>
        </a:p>
      </dgm:t>
    </dgm:pt>
    <dgm:pt modelId="{1C5C999B-A6DD-43EB-A6CA-5E1F4595A3DD}" type="sibTrans" cxnId="{823C7EE5-809A-4B39-921E-7CD9135DA271}">
      <dgm:prSet/>
      <dgm:spPr/>
      <dgm:t>
        <a:bodyPr/>
        <a:lstStyle/>
        <a:p>
          <a:endParaRPr lang="en-US"/>
        </a:p>
      </dgm:t>
    </dgm:pt>
    <dgm:pt modelId="{6E74ECAA-5F11-45F0-A240-03C4636880F0}">
      <dgm:prSet/>
      <dgm:spPr/>
      <dgm:t>
        <a:bodyPr/>
        <a:lstStyle/>
        <a:p>
          <a:r>
            <a:rPr lang="sl-SI"/>
            <a:t>1473- vajenec </a:t>
          </a:r>
          <a:endParaRPr lang="en-US"/>
        </a:p>
      </dgm:t>
    </dgm:pt>
    <dgm:pt modelId="{712D4128-F7B1-4B6B-B975-BA53767B7745}" type="parTrans" cxnId="{BF4393A4-5771-46B7-908A-AECDC6F2636A}">
      <dgm:prSet/>
      <dgm:spPr/>
      <dgm:t>
        <a:bodyPr/>
        <a:lstStyle/>
        <a:p>
          <a:endParaRPr lang="en-US"/>
        </a:p>
      </dgm:t>
    </dgm:pt>
    <dgm:pt modelId="{6B495361-9256-4C80-9A3E-08C3FA44CB24}" type="sibTrans" cxnId="{BF4393A4-5771-46B7-908A-AECDC6F2636A}">
      <dgm:prSet/>
      <dgm:spPr/>
      <dgm:t>
        <a:bodyPr/>
        <a:lstStyle/>
        <a:p>
          <a:endParaRPr lang="en-US"/>
        </a:p>
      </dgm:t>
    </dgm:pt>
    <dgm:pt modelId="{300F0A2C-73DF-408E-B4CF-A8B01E1E72CD}">
      <dgm:prSet/>
      <dgm:spPr/>
      <dgm:t>
        <a:bodyPr/>
        <a:lstStyle/>
        <a:p>
          <a:r>
            <a:rPr lang="sl-SI"/>
            <a:t>1479- poroka</a:t>
          </a:r>
          <a:endParaRPr lang="en-US"/>
        </a:p>
      </dgm:t>
    </dgm:pt>
    <dgm:pt modelId="{B567053D-C17D-44F3-B0AC-575F7F2E04E9}" type="parTrans" cxnId="{E39BF3CA-5846-4D91-ACD3-4512F78D8FDA}">
      <dgm:prSet/>
      <dgm:spPr/>
      <dgm:t>
        <a:bodyPr/>
        <a:lstStyle/>
        <a:p>
          <a:endParaRPr lang="en-US"/>
        </a:p>
      </dgm:t>
    </dgm:pt>
    <dgm:pt modelId="{B77C0A73-0BA9-468D-8DC4-4D7CD566B9C2}" type="sibTrans" cxnId="{E39BF3CA-5846-4D91-ACD3-4512F78D8FDA}">
      <dgm:prSet/>
      <dgm:spPr/>
      <dgm:t>
        <a:bodyPr/>
        <a:lstStyle/>
        <a:p>
          <a:endParaRPr lang="en-US"/>
        </a:p>
      </dgm:t>
    </dgm:pt>
    <dgm:pt modelId="{45238F5A-4C34-429F-8D28-D3CCCC5E1E3F}">
      <dgm:prSet/>
      <dgm:spPr/>
      <dgm:t>
        <a:bodyPr/>
        <a:lstStyle/>
        <a:p>
          <a:r>
            <a:rPr lang="sl-SI"/>
            <a:t>1487- ljubimka</a:t>
          </a:r>
          <a:endParaRPr lang="en-US"/>
        </a:p>
      </dgm:t>
    </dgm:pt>
    <dgm:pt modelId="{ABDCF7D7-7EF7-49B0-A500-C66D6671C18A}" type="parTrans" cxnId="{1986D985-99BB-45D3-9BCB-07E71E6C1711}">
      <dgm:prSet/>
      <dgm:spPr/>
      <dgm:t>
        <a:bodyPr/>
        <a:lstStyle/>
        <a:p>
          <a:endParaRPr lang="en-US"/>
        </a:p>
      </dgm:t>
    </dgm:pt>
    <dgm:pt modelId="{DC5A47CC-8797-4260-A151-D23B916C367A}" type="sibTrans" cxnId="{1986D985-99BB-45D3-9BCB-07E71E6C1711}">
      <dgm:prSet/>
      <dgm:spPr/>
      <dgm:t>
        <a:bodyPr/>
        <a:lstStyle/>
        <a:p>
          <a:endParaRPr lang="en-US"/>
        </a:p>
      </dgm:t>
    </dgm:pt>
    <dgm:pt modelId="{50C321FA-D032-41CA-BA14-893ABE2DF90F}">
      <dgm:prSet/>
      <dgm:spPr/>
      <dgm:t>
        <a:bodyPr/>
        <a:lstStyle/>
        <a:p>
          <a:r>
            <a:rPr lang="sl-SI"/>
            <a:t>Svilna cesta- vzhodna Azija</a:t>
          </a:r>
          <a:endParaRPr lang="en-US"/>
        </a:p>
      </dgm:t>
    </dgm:pt>
    <dgm:pt modelId="{09F8D896-F5BB-45B6-99A2-6A6452B3785E}" type="parTrans" cxnId="{F2F4D36C-2F95-49BD-94C0-A41F71C8E6FC}">
      <dgm:prSet/>
      <dgm:spPr/>
      <dgm:t>
        <a:bodyPr/>
        <a:lstStyle/>
        <a:p>
          <a:endParaRPr lang="en-US"/>
        </a:p>
      </dgm:t>
    </dgm:pt>
    <dgm:pt modelId="{95688A7F-A423-4E8C-AA0C-C3D19ADE48EA}" type="sibTrans" cxnId="{F2F4D36C-2F95-49BD-94C0-A41F71C8E6FC}">
      <dgm:prSet/>
      <dgm:spPr/>
      <dgm:t>
        <a:bodyPr/>
        <a:lstStyle/>
        <a:p>
          <a:endParaRPr lang="en-US"/>
        </a:p>
      </dgm:t>
    </dgm:pt>
    <dgm:pt modelId="{3D0A46AC-7863-4A83-8539-DFC0482A6C9E}">
      <dgm:prSet/>
      <dgm:spPr/>
      <dgm:t>
        <a:bodyPr/>
        <a:lstStyle/>
        <a:p>
          <a:r>
            <a:rPr lang="sl-SI"/>
            <a:t>1480- ideja z brati o Indiji</a:t>
          </a:r>
          <a:endParaRPr lang="en-US"/>
        </a:p>
      </dgm:t>
    </dgm:pt>
    <dgm:pt modelId="{3B06AC3F-2A01-477F-B063-4BD6645FFBCA}" type="parTrans" cxnId="{F0D342AA-29F3-479C-B757-7C9E6B5145D1}">
      <dgm:prSet/>
      <dgm:spPr/>
      <dgm:t>
        <a:bodyPr/>
        <a:lstStyle/>
        <a:p>
          <a:endParaRPr lang="en-US"/>
        </a:p>
      </dgm:t>
    </dgm:pt>
    <dgm:pt modelId="{CD8CC5FD-04D7-43FC-8343-FC656DDC6D3B}" type="sibTrans" cxnId="{F0D342AA-29F3-479C-B757-7C9E6B5145D1}">
      <dgm:prSet/>
      <dgm:spPr/>
      <dgm:t>
        <a:bodyPr/>
        <a:lstStyle/>
        <a:p>
          <a:endParaRPr lang="en-US"/>
        </a:p>
      </dgm:t>
    </dgm:pt>
    <dgm:pt modelId="{9B8B369A-E7DA-4B09-A5E2-48025C18F43E}" type="pres">
      <dgm:prSet presAssocID="{D5C8E685-964A-44E9-AD98-997B191D8402}" presName="linear" presStyleCnt="0">
        <dgm:presLayoutVars>
          <dgm:animLvl val="lvl"/>
          <dgm:resizeHandles val="exact"/>
        </dgm:presLayoutVars>
      </dgm:prSet>
      <dgm:spPr/>
    </dgm:pt>
    <dgm:pt modelId="{54DBDDEE-05E6-44B8-AD1B-F1D691D03D5A}" type="pres">
      <dgm:prSet presAssocID="{C37EF966-6D9D-4B96-AB62-0567A35E1BC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27F4442-0802-4F10-8E60-15B227BAE071}" type="pres">
      <dgm:prSet presAssocID="{1C5C999B-A6DD-43EB-A6CA-5E1F4595A3DD}" presName="spacer" presStyleCnt="0"/>
      <dgm:spPr/>
    </dgm:pt>
    <dgm:pt modelId="{7E7AE264-8F51-462F-B175-161A98494250}" type="pres">
      <dgm:prSet presAssocID="{6E74ECAA-5F11-45F0-A240-03C4636880F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378AC2-C051-45A2-9A0C-FD4A872358BA}" type="pres">
      <dgm:prSet presAssocID="{6B495361-9256-4C80-9A3E-08C3FA44CB24}" presName="spacer" presStyleCnt="0"/>
      <dgm:spPr/>
    </dgm:pt>
    <dgm:pt modelId="{90EF23C7-4161-4E99-9DC1-B1A7E5EEF420}" type="pres">
      <dgm:prSet presAssocID="{300F0A2C-73DF-408E-B4CF-A8B01E1E72C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6CD49BF-DCA5-42F1-BB7A-0C5B7B3484BB}" type="pres">
      <dgm:prSet presAssocID="{B77C0A73-0BA9-468D-8DC4-4D7CD566B9C2}" presName="spacer" presStyleCnt="0"/>
      <dgm:spPr/>
    </dgm:pt>
    <dgm:pt modelId="{5F10442F-D6D4-477A-8779-59D1E7B23CF6}" type="pres">
      <dgm:prSet presAssocID="{45238F5A-4C34-429F-8D28-D3CCCC5E1E3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AFAF18B-94B5-42C0-A0B9-A3814CE89D88}" type="pres">
      <dgm:prSet presAssocID="{DC5A47CC-8797-4260-A151-D23B916C367A}" presName="spacer" presStyleCnt="0"/>
      <dgm:spPr/>
    </dgm:pt>
    <dgm:pt modelId="{3AFE64E1-AADC-423D-BDD8-6EE04740E67D}" type="pres">
      <dgm:prSet presAssocID="{50C321FA-D032-41CA-BA14-893ABE2DF9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091720A-7274-4AB6-A981-BC45A7B1CFCE}" type="pres">
      <dgm:prSet presAssocID="{95688A7F-A423-4E8C-AA0C-C3D19ADE48EA}" presName="spacer" presStyleCnt="0"/>
      <dgm:spPr/>
    </dgm:pt>
    <dgm:pt modelId="{0806286D-C255-4799-A547-9F73CF5DEAF2}" type="pres">
      <dgm:prSet presAssocID="{3D0A46AC-7863-4A83-8539-DFC0482A6C9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AB89000-9E34-4CE7-AE01-B89503DBDBBF}" type="presOf" srcId="{C37EF966-6D9D-4B96-AB62-0567A35E1BC2}" destId="{54DBDDEE-05E6-44B8-AD1B-F1D691D03D5A}" srcOrd="0" destOrd="0" presId="urn:microsoft.com/office/officeart/2005/8/layout/vList2"/>
    <dgm:cxn modelId="{7949EE2F-2246-4EB6-8D13-F75B89D50B3E}" type="presOf" srcId="{50C321FA-D032-41CA-BA14-893ABE2DF90F}" destId="{3AFE64E1-AADC-423D-BDD8-6EE04740E67D}" srcOrd="0" destOrd="0" presId="urn:microsoft.com/office/officeart/2005/8/layout/vList2"/>
    <dgm:cxn modelId="{6FD14748-CAFA-4C60-A306-D74690651EC5}" type="presOf" srcId="{300F0A2C-73DF-408E-B4CF-A8B01E1E72CD}" destId="{90EF23C7-4161-4E99-9DC1-B1A7E5EEF420}" srcOrd="0" destOrd="0" presId="urn:microsoft.com/office/officeart/2005/8/layout/vList2"/>
    <dgm:cxn modelId="{F2F4D36C-2F95-49BD-94C0-A41F71C8E6FC}" srcId="{D5C8E685-964A-44E9-AD98-997B191D8402}" destId="{50C321FA-D032-41CA-BA14-893ABE2DF90F}" srcOrd="4" destOrd="0" parTransId="{09F8D896-F5BB-45B6-99A2-6A6452B3785E}" sibTransId="{95688A7F-A423-4E8C-AA0C-C3D19ADE48EA}"/>
    <dgm:cxn modelId="{93E9447E-B2BE-4059-82A0-F26B083D21E6}" type="presOf" srcId="{45238F5A-4C34-429F-8D28-D3CCCC5E1E3F}" destId="{5F10442F-D6D4-477A-8779-59D1E7B23CF6}" srcOrd="0" destOrd="0" presId="urn:microsoft.com/office/officeart/2005/8/layout/vList2"/>
    <dgm:cxn modelId="{1986D985-99BB-45D3-9BCB-07E71E6C1711}" srcId="{D5C8E685-964A-44E9-AD98-997B191D8402}" destId="{45238F5A-4C34-429F-8D28-D3CCCC5E1E3F}" srcOrd="3" destOrd="0" parTransId="{ABDCF7D7-7EF7-49B0-A500-C66D6671C18A}" sibTransId="{DC5A47CC-8797-4260-A151-D23B916C367A}"/>
    <dgm:cxn modelId="{C3B68A8C-049F-42F7-8A00-56A2ADC463BD}" type="presOf" srcId="{6E74ECAA-5F11-45F0-A240-03C4636880F0}" destId="{7E7AE264-8F51-462F-B175-161A98494250}" srcOrd="0" destOrd="0" presId="urn:microsoft.com/office/officeart/2005/8/layout/vList2"/>
    <dgm:cxn modelId="{0A3ED094-DB46-4CA0-9811-6987BFBDF54D}" type="presOf" srcId="{D5C8E685-964A-44E9-AD98-997B191D8402}" destId="{9B8B369A-E7DA-4B09-A5E2-48025C18F43E}" srcOrd="0" destOrd="0" presId="urn:microsoft.com/office/officeart/2005/8/layout/vList2"/>
    <dgm:cxn modelId="{BF4393A4-5771-46B7-908A-AECDC6F2636A}" srcId="{D5C8E685-964A-44E9-AD98-997B191D8402}" destId="{6E74ECAA-5F11-45F0-A240-03C4636880F0}" srcOrd="1" destOrd="0" parTransId="{712D4128-F7B1-4B6B-B975-BA53767B7745}" sibTransId="{6B495361-9256-4C80-9A3E-08C3FA44CB24}"/>
    <dgm:cxn modelId="{F0D342AA-29F3-479C-B757-7C9E6B5145D1}" srcId="{D5C8E685-964A-44E9-AD98-997B191D8402}" destId="{3D0A46AC-7863-4A83-8539-DFC0482A6C9E}" srcOrd="5" destOrd="0" parTransId="{3B06AC3F-2A01-477F-B063-4BD6645FFBCA}" sibTransId="{CD8CC5FD-04D7-43FC-8343-FC656DDC6D3B}"/>
    <dgm:cxn modelId="{E39BF3CA-5846-4D91-ACD3-4512F78D8FDA}" srcId="{D5C8E685-964A-44E9-AD98-997B191D8402}" destId="{300F0A2C-73DF-408E-B4CF-A8B01E1E72CD}" srcOrd="2" destOrd="0" parTransId="{B567053D-C17D-44F3-B0AC-575F7F2E04E9}" sibTransId="{B77C0A73-0BA9-468D-8DC4-4D7CD566B9C2}"/>
    <dgm:cxn modelId="{586D93DA-5C32-4BCB-9669-60BD11FF9ED7}" type="presOf" srcId="{3D0A46AC-7863-4A83-8539-DFC0482A6C9E}" destId="{0806286D-C255-4799-A547-9F73CF5DEAF2}" srcOrd="0" destOrd="0" presId="urn:microsoft.com/office/officeart/2005/8/layout/vList2"/>
    <dgm:cxn modelId="{823C7EE5-809A-4B39-921E-7CD9135DA271}" srcId="{D5C8E685-964A-44E9-AD98-997B191D8402}" destId="{C37EF966-6D9D-4B96-AB62-0567A35E1BC2}" srcOrd="0" destOrd="0" parTransId="{14352061-4529-41FB-ABA2-C2044C73EAAC}" sibTransId="{1C5C999B-A6DD-43EB-A6CA-5E1F4595A3DD}"/>
    <dgm:cxn modelId="{7802DF80-F410-4E2A-A64D-B75BB69C5FF8}" type="presParOf" srcId="{9B8B369A-E7DA-4B09-A5E2-48025C18F43E}" destId="{54DBDDEE-05E6-44B8-AD1B-F1D691D03D5A}" srcOrd="0" destOrd="0" presId="urn:microsoft.com/office/officeart/2005/8/layout/vList2"/>
    <dgm:cxn modelId="{4D2ABDF5-369E-479D-87BC-06486584AB54}" type="presParOf" srcId="{9B8B369A-E7DA-4B09-A5E2-48025C18F43E}" destId="{F27F4442-0802-4F10-8E60-15B227BAE071}" srcOrd="1" destOrd="0" presId="urn:microsoft.com/office/officeart/2005/8/layout/vList2"/>
    <dgm:cxn modelId="{DBC9C78A-E7E7-43FE-BF36-6752C6CED0AC}" type="presParOf" srcId="{9B8B369A-E7DA-4B09-A5E2-48025C18F43E}" destId="{7E7AE264-8F51-462F-B175-161A98494250}" srcOrd="2" destOrd="0" presId="urn:microsoft.com/office/officeart/2005/8/layout/vList2"/>
    <dgm:cxn modelId="{F029B07B-122C-4C41-B34F-428DCE20E0C9}" type="presParOf" srcId="{9B8B369A-E7DA-4B09-A5E2-48025C18F43E}" destId="{AB378AC2-C051-45A2-9A0C-FD4A872358BA}" srcOrd="3" destOrd="0" presId="urn:microsoft.com/office/officeart/2005/8/layout/vList2"/>
    <dgm:cxn modelId="{19781A18-CB13-476E-9EBF-3CF87C11F1F0}" type="presParOf" srcId="{9B8B369A-E7DA-4B09-A5E2-48025C18F43E}" destId="{90EF23C7-4161-4E99-9DC1-B1A7E5EEF420}" srcOrd="4" destOrd="0" presId="urn:microsoft.com/office/officeart/2005/8/layout/vList2"/>
    <dgm:cxn modelId="{C916D294-BE13-4A3C-A57B-42FEB8B3435C}" type="presParOf" srcId="{9B8B369A-E7DA-4B09-A5E2-48025C18F43E}" destId="{E6CD49BF-DCA5-42F1-BB7A-0C5B7B3484BB}" srcOrd="5" destOrd="0" presId="urn:microsoft.com/office/officeart/2005/8/layout/vList2"/>
    <dgm:cxn modelId="{B3AB544A-C3D7-4B51-8B46-24FBBEA1C3C6}" type="presParOf" srcId="{9B8B369A-E7DA-4B09-A5E2-48025C18F43E}" destId="{5F10442F-D6D4-477A-8779-59D1E7B23CF6}" srcOrd="6" destOrd="0" presId="urn:microsoft.com/office/officeart/2005/8/layout/vList2"/>
    <dgm:cxn modelId="{6A08FCE4-7DB2-4BD7-BDE4-CE79B240CC40}" type="presParOf" srcId="{9B8B369A-E7DA-4B09-A5E2-48025C18F43E}" destId="{FAFAF18B-94B5-42C0-A0B9-A3814CE89D88}" srcOrd="7" destOrd="0" presId="urn:microsoft.com/office/officeart/2005/8/layout/vList2"/>
    <dgm:cxn modelId="{9821ED35-BFE8-4480-B171-DB1AC10E9311}" type="presParOf" srcId="{9B8B369A-E7DA-4B09-A5E2-48025C18F43E}" destId="{3AFE64E1-AADC-423D-BDD8-6EE04740E67D}" srcOrd="8" destOrd="0" presId="urn:microsoft.com/office/officeart/2005/8/layout/vList2"/>
    <dgm:cxn modelId="{011730AB-6D58-48E3-92ED-177EF8F336BB}" type="presParOf" srcId="{9B8B369A-E7DA-4B09-A5E2-48025C18F43E}" destId="{4091720A-7274-4AB6-A981-BC45A7B1CFCE}" srcOrd="9" destOrd="0" presId="urn:microsoft.com/office/officeart/2005/8/layout/vList2"/>
    <dgm:cxn modelId="{A7178D56-7582-44BF-8949-AF426B49AD43}" type="presParOf" srcId="{9B8B369A-E7DA-4B09-A5E2-48025C18F43E}" destId="{0806286D-C255-4799-A547-9F73CF5DEAF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45299-A7A0-453D-9C9D-ECB83EB290D4}" type="doc">
      <dgm:prSet loTypeId="urn:microsoft.com/office/officeart/2005/8/layout/vList2" loCatId="Inbo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09E090-4D81-4BB7-9CF2-28F821591D21}">
      <dgm:prSet/>
      <dgm:spPr/>
      <dgm:t>
        <a:bodyPr/>
        <a:lstStyle/>
        <a:p>
          <a:r>
            <a:rPr lang="sl-SI"/>
            <a:t>1492- Atlantski ocean- 12.10. Amerika</a:t>
          </a:r>
          <a:endParaRPr lang="en-US"/>
        </a:p>
      </dgm:t>
    </dgm:pt>
    <dgm:pt modelId="{27B29157-CF93-4340-B286-F769B82AAB82}" type="parTrans" cxnId="{AD41E178-251D-427B-8905-47E488F87B7A}">
      <dgm:prSet/>
      <dgm:spPr/>
      <dgm:t>
        <a:bodyPr/>
        <a:lstStyle/>
        <a:p>
          <a:endParaRPr lang="en-US"/>
        </a:p>
      </dgm:t>
    </dgm:pt>
    <dgm:pt modelId="{B4B90A1B-D635-4BEB-8741-65FFEADF9D87}" type="sibTrans" cxnId="{AD41E178-251D-427B-8905-47E488F87B7A}">
      <dgm:prSet/>
      <dgm:spPr/>
      <dgm:t>
        <a:bodyPr/>
        <a:lstStyle/>
        <a:p>
          <a:endParaRPr lang="en-US"/>
        </a:p>
      </dgm:t>
    </dgm:pt>
    <dgm:pt modelId="{C8C14F9E-6C82-46B4-835B-DADFA86233B2}">
      <dgm:prSet/>
      <dgm:spPr/>
      <dgm:t>
        <a:bodyPr/>
        <a:lstStyle/>
        <a:p>
          <a:r>
            <a:rPr lang="sl-SI"/>
            <a:t>500 let pred njim (odkritje)</a:t>
          </a:r>
          <a:endParaRPr lang="en-US"/>
        </a:p>
      </dgm:t>
    </dgm:pt>
    <dgm:pt modelId="{28063D3E-BC30-4E6E-A8D5-F9F11D02074A}" type="parTrans" cxnId="{4DA37F8C-E659-429F-9782-1B49DBBB1D89}">
      <dgm:prSet/>
      <dgm:spPr/>
      <dgm:t>
        <a:bodyPr/>
        <a:lstStyle/>
        <a:p>
          <a:endParaRPr lang="en-US"/>
        </a:p>
      </dgm:t>
    </dgm:pt>
    <dgm:pt modelId="{CC027C7F-C522-4D77-9EF2-82FA87F165AE}" type="sibTrans" cxnId="{4DA37F8C-E659-429F-9782-1B49DBBB1D89}">
      <dgm:prSet/>
      <dgm:spPr/>
      <dgm:t>
        <a:bodyPr/>
        <a:lstStyle/>
        <a:p>
          <a:endParaRPr lang="en-US"/>
        </a:p>
      </dgm:t>
    </dgm:pt>
    <dgm:pt modelId="{35B238B4-1E0E-426E-A019-EE51D8C02BBA}">
      <dgm:prSet/>
      <dgm:spPr/>
      <dgm:t>
        <a:bodyPr/>
        <a:lstStyle/>
        <a:p>
          <a:r>
            <a:rPr lang="sl-SI"/>
            <a:t>Še 3-krat odplul v Ameriko</a:t>
          </a:r>
          <a:endParaRPr lang="en-US" dirty="0"/>
        </a:p>
      </dgm:t>
    </dgm:pt>
    <dgm:pt modelId="{4F87C080-BB14-4590-B580-F8FE3ADAECB8}" type="parTrans" cxnId="{30A04732-1377-432E-AD77-80C148184FC0}">
      <dgm:prSet/>
      <dgm:spPr/>
      <dgm:t>
        <a:bodyPr/>
        <a:lstStyle/>
        <a:p>
          <a:endParaRPr lang="en-US"/>
        </a:p>
      </dgm:t>
    </dgm:pt>
    <dgm:pt modelId="{6130706C-88B9-4FD7-95DC-9FBA8C7CCC21}" type="sibTrans" cxnId="{30A04732-1377-432E-AD77-80C148184FC0}">
      <dgm:prSet/>
      <dgm:spPr/>
      <dgm:t>
        <a:bodyPr/>
        <a:lstStyle/>
        <a:p>
          <a:endParaRPr lang="en-US"/>
        </a:p>
      </dgm:t>
    </dgm:pt>
    <dgm:pt modelId="{FE1A34BF-1A58-4198-8E2E-E0F44D92459A}">
      <dgm:prSet/>
      <dgm:spPr/>
      <dgm:t>
        <a:bodyPr/>
        <a:lstStyle/>
        <a:p>
          <a:r>
            <a:rPr lang="sl-SI"/>
            <a:t>Ni odkritelj samega celinskega dela Amerike</a:t>
          </a:r>
          <a:endParaRPr lang="en-US"/>
        </a:p>
      </dgm:t>
    </dgm:pt>
    <dgm:pt modelId="{3668A048-97B6-4667-B4A3-9CEFCEE96B6C}" type="parTrans" cxnId="{B418FE05-3EC7-4B42-9166-982B50C660AC}">
      <dgm:prSet/>
      <dgm:spPr/>
      <dgm:t>
        <a:bodyPr/>
        <a:lstStyle/>
        <a:p>
          <a:endParaRPr lang="en-US"/>
        </a:p>
      </dgm:t>
    </dgm:pt>
    <dgm:pt modelId="{9D3EFAE0-3ED4-445F-8954-A7D3F1DF5911}" type="sibTrans" cxnId="{B418FE05-3EC7-4B42-9166-982B50C660AC}">
      <dgm:prSet/>
      <dgm:spPr/>
      <dgm:t>
        <a:bodyPr/>
        <a:lstStyle/>
        <a:p>
          <a:endParaRPr lang="en-US"/>
        </a:p>
      </dgm:t>
    </dgm:pt>
    <dgm:pt modelId="{1FDB5C33-D351-41A5-9FD3-39F44B9FCAEC}" type="pres">
      <dgm:prSet presAssocID="{D8C45299-A7A0-453D-9C9D-ECB83EB290D4}" presName="linear" presStyleCnt="0">
        <dgm:presLayoutVars>
          <dgm:animLvl val="lvl"/>
          <dgm:resizeHandles val="exact"/>
        </dgm:presLayoutVars>
      </dgm:prSet>
      <dgm:spPr/>
    </dgm:pt>
    <dgm:pt modelId="{C1EB30D1-C649-4431-AE79-B17DB868C727}" type="pres">
      <dgm:prSet presAssocID="{9A09E090-4D81-4BB7-9CF2-28F821591D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66A601C-EB9D-45F7-AE59-43B47D7B89F4}" type="pres">
      <dgm:prSet presAssocID="{B4B90A1B-D635-4BEB-8741-65FFEADF9D87}" presName="spacer" presStyleCnt="0"/>
      <dgm:spPr/>
    </dgm:pt>
    <dgm:pt modelId="{107A166E-2676-4F5A-84B9-39B7A4DB0A34}" type="pres">
      <dgm:prSet presAssocID="{C8C14F9E-6C82-46B4-835B-DADFA86233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35EDCC-9214-4272-80C3-739A97D41D24}" type="pres">
      <dgm:prSet presAssocID="{CC027C7F-C522-4D77-9EF2-82FA87F165AE}" presName="spacer" presStyleCnt="0"/>
      <dgm:spPr/>
    </dgm:pt>
    <dgm:pt modelId="{B05A2A82-02AC-4B7C-8DCE-3FDDA005CA2C}" type="pres">
      <dgm:prSet presAssocID="{35B238B4-1E0E-426E-A019-EE51D8C02B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F772EA-31E6-414C-9F9A-C2D9604E2C2E}" type="pres">
      <dgm:prSet presAssocID="{6130706C-88B9-4FD7-95DC-9FBA8C7CCC21}" presName="spacer" presStyleCnt="0"/>
      <dgm:spPr/>
    </dgm:pt>
    <dgm:pt modelId="{4E013DE0-89BE-41E9-99AD-563D7FAEBA54}" type="pres">
      <dgm:prSet presAssocID="{FE1A34BF-1A58-4198-8E2E-E0F44D9245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C8BC03-A16E-4D96-ACDA-0295F1EBE36E}" type="presOf" srcId="{35B238B4-1E0E-426E-A019-EE51D8C02BBA}" destId="{B05A2A82-02AC-4B7C-8DCE-3FDDA005CA2C}" srcOrd="0" destOrd="0" presId="urn:microsoft.com/office/officeart/2005/8/layout/vList2"/>
    <dgm:cxn modelId="{B418FE05-3EC7-4B42-9166-982B50C660AC}" srcId="{D8C45299-A7A0-453D-9C9D-ECB83EB290D4}" destId="{FE1A34BF-1A58-4198-8E2E-E0F44D92459A}" srcOrd="3" destOrd="0" parTransId="{3668A048-97B6-4667-B4A3-9CEFCEE96B6C}" sibTransId="{9D3EFAE0-3ED4-445F-8954-A7D3F1DF5911}"/>
    <dgm:cxn modelId="{30A04732-1377-432E-AD77-80C148184FC0}" srcId="{D8C45299-A7A0-453D-9C9D-ECB83EB290D4}" destId="{35B238B4-1E0E-426E-A019-EE51D8C02BBA}" srcOrd="2" destOrd="0" parTransId="{4F87C080-BB14-4590-B580-F8FE3ADAECB8}" sibTransId="{6130706C-88B9-4FD7-95DC-9FBA8C7CCC21}"/>
    <dgm:cxn modelId="{FA3F3E71-CFC0-482A-9CDA-C8B4F4357801}" type="presOf" srcId="{9A09E090-4D81-4BB7-9CF2-28F821591D21}" destId="{C1EB30D1-C649-4431-AE79-B17DB868C727}" srcOrd="0" destOrd="0" presId="urn:microsoft.com/office/officeart/2005/8/layout/vList2"/>
    <dgm:cxn modelId="{AD41E178-251D-427B-8905-47E488F87B7A}" srcId="{D8C45299-A7A0-453D-9C9D-ECB83EB290D4}" destId="{9A09E090-4D81-4BB7-9CF2-28F821591D21}" srcOrd="0" destOrd="0" parTransId="{27B29157-CF93-4340-B286-F769B82AAB82}" sibTransId="{B4B90A1B-D635-4BEB-8741-65FFEADF9D87}"/>
    <dgm:cxn modelId="{4DA37F8C-E659-429F-9782-1B49DBBB1D89}" srcId="{D8C45299-A7A0-453D-9C9D-ECB83EB290D4}" destId="{C8C14F9E-6C82-46B4-835B-DADFA86233B2}" srcOrd="1" destOrd="0" parTransId="{28063D3E-BC30-4E6E-A8D5-F9F11D02074A}" sibTransId="{CC027C7F-C522-4D77-9EF2-82FA87F165AE}"/>
    <dgm:cxn modelId="{138F4FCB-5C0E-4C79-8CC0-951F49321AA9}" type="presOf" srcId="{D8C45299-A7A0-453D-9C9D-ECB83EB290D4}" destId="{1FDB5C33-D351-41A5-9FD3-39F44B9FCAEC}" srcOrd="0" destOrd="0" presId="urn:microsoft.com/office/officeart/2005/8/layout/vList2"/>
    <dgm:cxn modelId="{57D87DE8-B3B0-4E5F-839B-D1294609B6F2}" type="presOf" srcId="{FE1A34BF-1A58-4198-8E2E-E0F44D92459A}" destId="{4E013DE0-89BE-41E9-99AD-563D7FAEBA54}" srcOrd="0" destOrd="0" presId="urn:microsoft.com/office/officeart/2005/8/layout/vList2"/>
    <dgm:cxn modelId="{F2BF02F7-929F-406A-9B9D-34EA50A0C759}" type="presOf" srcId="{C8C14F9E-6C82-46B4-835B-DADFA86233B2}" destId="{107A166E-2676-4F5A-84B9-39B7A4DB0A34}" srcOrd="0" destOrd="0" presId="urn:microsoft.com/office/officeart/2005/8/layout/vList2"/>
    <dgm:cxn modelId="{CDAD32AA-6B5E-4E44-9BC8-5F1808CABB3D}" type="presParOf" srcId="{1FDB5C33-D351-41A5-9FD3-39F44B9FCAEC}" destId="{C1EB30D1-C649-4431-AE79-B17DB868C727}" srcOrd="0" destOrd="0" presId="urn:microsoft.com/office/officeart/2005/8/layout/vList2"/>
    <dgm:cxn modelId="{3F25D934-CC45-48AB-BC2B-4E8B094C229A}" type="presParOf" srcId="{1FDB5C33-D351-41A5-9FD3-39F44B9FCAEC}" destId="{866A601C-EB9D-45F7-AE59-43B47D7B89F4}" srcOrd="1" destOrd="0" presId="urn:microsoft.com/office/officeart/2005/8/layout/vList2"/>
    <dgm:cxn modelId="{58732188-4DBD-4F25-8B4E-30D0420FEBF0}" type="presParOf" srcId="{1FDB5C33-D351-41A5-9FD3-39F44B9FCAEC}" destId="{107A166E-2676-4F5A-84B9-39B7A4DB0A34}" srcOrd="2" destOrd="0" presId="urn:microsoft.com/office/officeart/2005/8/layout/vList2"/>
    <dgm:cxn modelId="{E380F680-BB00-4DD4-AADC-495ABD05EBC2}" type="presParOf" srcId="{1FDB5C33-D351-41A5-9FD3-39F44B9FCAEC}" destId="{8235EDCC-9214-4272-80C3-739A97D41D24}" srcOrd="3" destOrd="0" presId="urn:microsoft.com/office/officeart/2005/8/layout/vList2"/>
    <dgm:cxn modelId="{D9B29B5C-DE9B-44A8-BFB6-3DB5854BB310}" type="presParOf" srcId="{1FDB5C33-D351-41A5-9FD3-39F44B9FCAEC}" destId="{B05A2A82-02AC-4B7C-8DCE-3FDDA005CA2C}" srcOrd="4" destOrd="0" presId="urn:microsoft.com/office/officeart/2005/8/layout/vList2"/>
    <dgm:cxn modelId="{654708C5-688C-47AB-A7BD-80F74320AAB6}" type="presParOf" srcId="{1FDB5C33-D351-41A5-9FD3-39F44B9FCAEC}" destId="{BCF772EA-31E6-414C-9F9A-C2D9604E2C2E}" srcOrd="5" destOrd="0" presId="urn:microsoft.com/office/officeart/2005/8/layout/vList2"/>
    <dgm:cxn modelId="{BF8F09E5-780E-43F1-8C12-C7EAA354EE50}" type="presParOf" srcId="{1FDB5C33-D351-41A5-9FD3-39F44B9FCAEC}" destId="{4E013DE0-89BE-41E9-99AD-563D7FAEBA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6DABDC-FBFA-4410-94E8-5A26B1FCF9F9}" type="doc">
      <dgm:prSet loTypeId="urn:microsoft.com/office/officeart/2005/8/layout/vList2" loCatId="Inbox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E0D6F6-3D96-42B8-B287-61CBB9CB20E1}">
      <dgm:prSet/>
      <dgm:spPr/>
      <dgm:t>
        <a:bodyPr/>
        <a:lstStyle/>
        <a:p>
          <a:r>
            <a:rPr lang="sl-SI"/>
            <a:t>1.- Bahami, Kuba, Hispaniola</a:t>
          </a:r>
          <a:endParaRPr lang="en-US"/>
        </a:p>
      </dgm:t>
    </dgm:pt>
    <dgm:pt modelId="{6966B4A2-A671-425F-BE47-CDC6661C8BDC}" type="parTrans" cxnId="{CABC7807-633B-4556-902D-8F04604F6CFC}">
      <dgm:prSet/>
      <dgm:spPr/>
      <dgm:t>
        <a:bodyPr/>
        <a:lstStyle/>
        <a:p>
          <a:endParaRPr lang="en-US"/>
        </a:p>
      </dgm:t>
    </dgm:pt>
    <dgm:pt modelId="{3103D619-4774-4228-9122-BD685B09CD80}" type="sibTrans" cxnId="{CABC7807-633B-4556-902D-8F04604F6CFC}">
      <dgm:prSet/>
      <dgm:spPr/>
      <dgm:t>
        <a:bodyPr/>
        <a:lstStyle/>
        <a:p>
          <a:endParaRPr lang="en-US"/>
        </a:p>
      </dgm:t>
    </dgm:pt>
    <dgm:pt modelId="{F550F17C-30A3-4D1B-A132-4135BD6446A6}">
      <dgm:prSet/>
      <dgm:spPr/>
      <dgm:t>
        <a:bodyPr/>
        <a:lstStyle/>
        <a:p>
          <a:r>
            <a:rPr lang="sl-SI"/>
            <a:t>2.-Mali Antili, Portoriko</a:t>
          </a:r>
          <a:endParaRPr lang="en-US"/>
        </a:p>
      </dgm:t>
    </dgm:pt>
    <dgm:pt modelId="{B9533860-7803-4205-8DBE-E4C83D7DBA0B}" type="parTrans" cxnId="{D5C69EB8-318F-41A4-9918-3E5E85A318D5}">
      <dgm:prSet/>
      <dgm:spPr/>
      <dgm:t>
        <a:bodyPr/>
        <a:lstStyle/>
        <a:p>
          <a:endParaRPr lang="en-US"/>
        </a:p>
      </dgm:t>
    </dgm:pt>
    <dgm:pt modelId="{9FBB93B5-4186-489F-9E79-F21448228117}" type="sibTrans" cxnId="{D5C69EB8-318F-41A4-9918-3E5E85A318D5}">
      <dgm:prSet/>
      <dgm:spPr/>
      <dgm:t>
        <a:bodyPr/>
        <a:lstStyle/>
        <a:p>
          <a:endParaRPr lang="en-US"/>
        </a:p>
      </dgm:t>
    </dgm:pt>
    <dgm:pt modelId="{65169E80-A796-41B2-BE94-43547AC0BD02}">
      <dgm:prSet/>
      <dgm:spPr/>
      <dgm:t>
        <a:bodyPr/>
        <a:lstStyle/>
        <a:p>
          <a:r>
            <a:rPr lang="sl-SI"/>
            <a:t>3. (1498)- delta Orinoka</a:t>
          </a:r>
          <a:endParaRPr lang="en-US"/>
        </a:p>
      </dgm:t>
    </dgm:pt>
    <dgm:pt modelId="{F539BE6B-B2F9-449D-A9A4-033AC72BFE65}" type="parTrans" cxnId="{1C14DDB4-826C-4D62-A455-4A955725FCF5}">
      <dgm:prSet/>
      <dgm:spPr/>
      <dgm:t>
        <a:bodyPr/>
        <a:lstStyle/>
        <a:p>
          <a:endParaRPr lang="en-US"/>
        </a:p>
      </dgm:t>
    </dgm:pt>
    <dgm:pt modelId="{32FC369D-F975-4F1B-A7D1-E8A68AD4D2C5}" type="sibTrans" cxnId="{1C14DDB4-826C-4D62-A455-4A955725FCF5}">
      <dgm:prSet/>
      <dgm:spPr/>
      <dgm:t>
        <a:bodyPr/>
        <a:lstStyle/>
        <a:p>
          <a:endParaRPr lang="en-US"/>
        </a:p>
      </dgm:t>
    </dgm:pt>
    <dgm:pt modelId="{18DD3F4A-DFE2-4D22-9E4D-B9F8D27468B9}">
      <dgm:prSet/>
      <dgm:spPr/>
      <dgm:t>
        <a:bodyPr/>
        <a:lstStyle/>
        <a:p>
          <a:r>
            <a:rPr lang="sl-SI"/>
            <a:t>4. (1502-1504)- velik del obale srednje Amerike</a:t>
          </a:r>
          <a:endParaRPr lang="en-US"/>
        </a:p>
      </dgm:t>
    </dgm:pt>
    <dgm:pt modelId="{C7D6563A-EE17-4938-BA35-F41BFE0A01CA}" type="parTrans" cxnId="{722439CD-E61D-44D7-A1FC-1CBD3A776AD1}">
      <dgm:prSet/>
      <dgm:spPr/>
      <dgm:t>
        <a:bodyPr/>
        <a:lstStyle/>
        <a:p>
          <a:endParaRPr lang="en-US"/>
        </a:p>
      </dgm:t>
    </dgm:pt>
    <dgm:pt modelId="{45F0F631-6618-43A1-892E-8A9F90CC6D11}" type="sibTrans" cxnId="{722439CD-E61D-44D7-A1FC-1CBD3A776AD1}">
      <dgm:prSet/>
      <dgm:spPr/>
      <dgm:t>
        <a:bodyPr/>
        <a:lstStyle/>
        <a:p>
          <a:endParaRPr lang="en-US"/>
        </a:p>
      </dgm:t>
    </dgm:pt>
    <dgm:pt modelId="{42EB551F-E59C-4D3B-9699-005E434491FF}" type="pres">
      <dgm:prSet presAssocID="{106DABDC-FBFA-4410-94E8-5A26B1FCF9F9}" presName="linear" presStyleCnt="0">
        <dgm:presLayoutVars>
          <dgm:animLvl val="lvl"/>
          <dgm:resizeHandles val="exact"/>
        </dgm:presLayoutVars>
      </dgm:prSet>
      <dgm:spPr/>
    </dgm:pt>
    <dgm:pt modelId="{0487F041-BA4B-4D5B-909C-8400AA148611}" type="pres">
      <dgm:prSet presAssocID="{CBE0D6F6-3D96-42B8-B287-61CBB9CB20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1B89E9-D400-44F3-96DE-DDC6A1EC4DE2}" type="pres">
      <dgm:prSet presAssocID="{3103D619-4774-4228-9122-BD685B09CD80}" presName="spacer" presStyleCnt="0"/>
      <dgm:spPr/>
    </dgm:pt>
    <dgm:pt modelId="{FCA2C22D-E891-4AF0-B6F6-39523AFBF0D8}" type="pres">
      <dgm:prSet presAssocID="{F550F17C-30A3-4D1B-A132-4135BD6446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274DD7-E290-40D4-8BA0-C3C2F5E618DF}" type="pres">
      <dgm:prSet presAssocID="{9FBB93B5-4186-489F-9E79-F21448228117}" presName="spacer" presStyleCnt="0"/>
      <dgm:spPr/>
    </dgm:pt>
    <dgm:pt modelId="{D65A4BD7-57D6-4DEC-B278-A25DA313144C}" type="pres">
      <dgm:prSet presAssocID="{65169E80-A796-41B2-BE94-43547AC0BD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FBF79E-B843-4266-B951-2B6050129C09}" type="pres">
      <dgm:prSet presAssocID="{32FC369D-F975-4F1B-A7D1-E8A68AD4D2C5}" presName="spacer" presStyleCnt="0"/>
      <dgm:spPr/>
    </dgm:pt>
    <dgm:pt modelId="{D858537C-46C1-4345-A25C-666BE68DC8DF}" type="pres">
      <dgm:prSet presAssocID="{18DD3F4A-DFE2-4D22-9E4D-B9F8D27468B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3CED01-136A-429F-AC4A-41A3ED014E18}" type="presOf" srcId="{65169E80-A796-41B2-BE94-43547AC0BD02}" destId="{D65A4BD7-57D6-4DEC-B278-A25DA313144C}" srcOrd="0" destOrd="0" presId="urn:microsoft.com/office/officeart/2005/8/layout/vList2"/>
    <dgm:cxn modelId="{CABC7807-633B-4556-902D-8F04604F6CFC}" srcId="{106DABDC-FBFA-4410-94E8-5A26B1FCF9F9}" destId="{CBE0D6F6-3D96-42B8-B287-61CBB9CB20E1}" srcOrd="0" destOrd="0" parTransId="{6966B4A2-A671-425F-BE47-CDC6661C8BDC}" sibTransId="{3103D619-4774-4228-9122-BD685B09CD80}"/>
    <dgm:cxn modelId="{68820E3B-FDE2-414E-9AE2-2F11943C5768}" type="presOf" srcId="{18DD3F4A-DFE2-4D22-9E4D-B9F8D27468B9}" destId="{D858537C-46C1-4345-A25C-666BE68DC8DF}" srcOrd="0" destOrd="0" presId="urn:microsoft.com/office/officeart/2005/8/layout/vList2"/>
    <dgm:cxn modelId="{A300BF72-22FB-4CE6-94BC-3FA1B6CF1825}" type="presOf" srcId="{106DABDC-FBFA-4410-94E8-5A26B1FCF9F9}" destId="{42EB551F-E59C-4D3B-9699-005E434491FF}" srcOrd="0" destOrd="0" presId="urn:microsoft.com/office/officeart/2005/8/layout/vList2"/>
    <dgm:cxn modelId="{41EB93A9-6E5E-4EAE-A7F9-3DA35F9795C6}" type="presOf" srcId="{CBE0D6F6-3D96-42B8-B287-61CBB9CB20E1}" destId="{0487F041-BA4B-4D5B-909C-8400AA148611}" srcOrd="0" destOrd="0" presId="urn:microsoft.com/office/officeart/2005/8/layout/vList2"/>
    <dgm:cxn modelId="{1C14DDB4-826C-4D62-A455-4A955725FCF5}" srcId="{106DABDC-FBFA-4410-94E8-5A26B1FCF9F9}" destId="{65169E80-A796-41B2-BE94-43547AC0BD02}" srcOrd="2" destOrd="0" parTransId="{F539BE6B-B2F9-449D-A9A4-033AC72BFE65}" sibTransId="{32FC369D-F975-4F1B-A7D1-E8A68AD4D2C5}"/>
    <dgm:cxn modelId="{D5C69EB8-318F-41A4-9918-3E5E85A318D5}" srcId="{106DABDC-FBFA-4410-94E8-5A26B1FCF9F9}" destId="{F550F17C-30A3-4D1B-A132-4135BD6446A6}" srcOrd="1" destOrd="0" parTransId="{B9533860-7803-4205-8DBE-E4C83D7DBA0B}" sibTransId="{9FBB93B5-4186-489F-9E79-F21448228117}"/>
    <dgm:cxn modelId="{722439CD-E61D-44D7-A1FC-1CBD3A776AD1}" srcId="{106DABDC-FBFA-4410-94E8-5A26B1FCF9F9}" destId="{18DD3F4A-DFE2-4D22-9E4D-B9F8D27468B9}" srcOrd="3" destOrd="0" parTransId="{C7D6563A-EE17-4938-BA35-F41BFE0A01CA}" sibTransId="{45F0F631-6618-43A1-892E-8A9F90CC6D11}"/>
    <dgm:cxn modelId="{DFA37BF2-B69B-473E-92C1-C8DB142AF0B5}" type="presOf" srcId="{F550F17C-30A3-4D1B-A132-4135BD6446A6}" destId="{FCA2C22D-E891-4AF0-B6F6-39523AFBF0D8}" srcOrd="0" destOrd="0" presId="urn:microsoft.com/office/officeart/2005/8/layout/vList2"/>
    <dgm:cxn modelId="{29C5D91B-7D17-41EC-BF12-EB5A12463DD3}" type="presParOf" srcId="{42EB551F-E59C-4D3B-9699-005E434491FF}" destId="{0487F041-BA4B-4D5B-909C-8400AA148611}" srcOrd="0" destOrd="0" presId="urn:microsoft.com/office/officeart/2005/8/layout/vList2"/>
    <dgm:cxn modelId="{B9E36897-CCBC-4D40-8B41-400949AE22CC}" type="presParOf" srcId="{42EB551F-E59C-4D3B-9699-005E434491FF}" destId="{D41B89E9-D400-44F3-96DE-DDC6A1EC4DE2}" srcOrd="1" destOrd="0" presId="urn:microsoft.com/office/officeart/2005/8/layout/vList2"/>
    <dgm:cxn modelId="{A53124A4-2B39-4647-8AA3-CF21F5033BFD}" type="presParOf" srcId="{42EB551F-E59C-4D3B-9699-005E434491FF}" destId="{FCA2C22D-E891-4AF0-B6F6-39523AFBF0D8}" srcOrd="2" destOrd="0" presId="urn:microsoft.com/office/officeart/2005/8/layout/vList2"/>
    <dgm:cxn modelId="{EFF7D394-F8D8-4ACE-B24C-83BF8AE54C0B}" type="presParOf" srcId="{42EB551F-E59C-4D3B-9699-005E434491FF}" destId="{15274DD7-E290-40D4-8BA0-C3C2F5E618DF}" srcOrd="3" destOrd="0" presId="urn:microsoft.com/office/officeart/2005/8/layout/vList2"/>
    <dgm:cxn modelId="{4CFCFDFB-DFF8-4D36-B69D-CA1C871240B5}" type="presParOf" srcId="{42EB551F-E59C-4D3B-9699-005E434491FF}" destId="{D65A4BD7-57D6-4DEC-B278-A25DA313144C}" srcOrd="4" destOrd="0" presId="urn:microsoft.com/office/officeart/2005/8/layout/vList2"/>
    <dgm:cxn modelId="{9FC047BA-6696-4237-8694-0DAC7C7C47F7}" type="presParOf" srcId="{42EB551F-E59C-4D3B-9699-005E434491FF}" destId="{18FBF79E-B843-4266-B951-2B6050129C09}" srcOrd="5" destOrd="0" presId="urn:microsoft.com/office/officeart/2005/8/layout/vList2"/>
    <dgm:cxn modelId="{F4B42C01-1255-4CEB-8B45-E5521B517A4D}" type="presParOf" srcId="{42EB551F-E59C-4D3B-9699-005E434491FF}" destId="{D858537C-46C1-4345-A25C-666BE68DC8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3AB8-1CCD-46AA-95CD-69EA0A5BE74A}">
      <dsp:nvSpPr>
        <dsp:cNvPr id="0" name=""/>
        <dsp:cNvSpPr/>
      </dsp:nvSpPr>
      <dsp:spPr>
        <a:xfrm>
          <a:off x="1209" y="1063457"/>
          <a:ext cx="2829594" cy="1414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/>
            <a:t>1451-1506</a:t>
          </a:r>
          <a:endParaRPr lang="en-US" sz="4500" kern="1200"/>
        </a:p>
      </dsp:txBody>
      <dsp:txXfrm>
        <a:off x="42647" y="1104895"/>
        <a:ext cx="2746718" cy="1331921"/>
      </dsp:txXfrm>
    </dsp:sp>
    <dsp:sp modelId="{32AE052D-DDF2-4A6D-9131-889A291DB520}">
      <dsp:nvSpPr>
        <dsp:cNvPr id="0" name=""/>
        <dsp:cNvSpPr/>
      </dsp:nvSpPr>
      <dsp:spPr>
        <a:xfrm>
          <a:off x="3538202" y="1063457"/>
          <a:ext cx="2829594" cy="1414797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/>
            <a:t>Poveljnik ladjevja</a:t>
          </a:r>
          <a:endParaRPr lang="en-US" sz="4500" kern="1200"/>
        </a:p>
      </dsp:txBody>
      <dsp:txXfrm>
        <a:off x="3579640" y="1104895"/>
        <a:ext cx="2746718" cy="1331921"/>
      </dsp:txXfrm>
    </dsp:sp>
    <dsp:sp modelId="{D3F3616D-AA92-43AB-A879-924726DFE0FC}">
      <dsp:nvSpPr>
        <dsp:cNvPr id="0" name=""/>
        <dsp:cNvSpPr/>
      </dsp:nvSpPr>
      <dsp:spPr>
        <a:xfrm>
          <a:off x="7075196" y="1063457"/>
          <a:ext cx="2829594" cy="1414797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4 plovbe v *Novi svet*</a:t>
          </a:r>
          <a:endParaRPr lang="en-US" sz="4500" kern="1200" dirty="0"/>
        </a:p>
      </dsp:txBody>
      <dsp:txXfrm>
        <a:off x="7116634" y="1104895"/>
        <a:ext cx="2746718" cy="1331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BDDEE-05E6-44B8-AD1B-F1D691D03D5A}">
      <dsp:nvSpPr>
        <dsp:cNvPr id="0" name=""/>
        <dsp:cNvSpPr/>
      </dsp:nvSpPr>
      <dsp:spPr>
        <a:xfrm>
          <a:off x="0" y="945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1. pri 10. letu</a:t>
          </a:r>
          <a:endParaRPr lang="en-US" sz="2800" kern="1200"/>
        </a:p>
      </dsp:txBody>
      <dsp:txXfrm>
        <a:off x="31185" y="40637"/>
        <a:ext cx="6630378" cy="576449"/>
      </dsp:txXfrm>
    </dsp:sp>
    <dsp:sp modelId="{7E7AE264-8F51-462F-B175-161A98494250}">
      <dsp:nvSpPr>
        <dsp:cNvPr id="0" name=""/>
        <dsp:cNvSpPr/>
      </dsp:nvSpPr>
      <dsp:spPr>
        <a:xfrm>
          <a:off x="0" y="72891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661711"/>
                <a:satOff val="-3554"/>
                <a:lumOff val="121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661711"/>
                <a:satOff val="-3554"/>
                <a:lumOff val="121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1473- vajenec </a:t>
          </a:r>
          <a:endParaRPr lang="en-US" sz="2800" kern="1200"/>
        </a:p>
      </dsp:txBody>
      <dsp:txXfrm>
        <a:off x="31185" y="760097"/>
        <a:ext cx="6630378" cy="576449"/>
      </dsp:txXfrm>
    </dsp:sp>
    <dsp:sp modelId="{90EF23C7-4161-4E99-9DC1-B1A7E5EEF420}">
      <dsp:nvSpPr>
        <dsp:cNvPr id="0" name=""/>
        <dsp:cNvSpPr/>
      </dsp:nvSpPr>
      <dsp:spPr>
        <a:xfrm>
          <a:off x="0" y="144837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1323423"/>
                <a:satOff val="-7108"/>
                <a:lumOff val="243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323423"/>
                <a:satOff val="-7108"/>
                <a:lumOff val="243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1479- poroka</a:t>
          </a:r>
          <a:endParaRPr lang="en-US" sz="2800" kern="1200"/>
        </a:p>
      </dsp:txBody>
      <dsp:txXfrm>
        <a:off x="31185" y="1479557"/>
        <a:ext cx="6630378" cy="576449"/>
      </dsp:txXfrm>
    </dsp:sp>
    <dsp:sp modelId="{5F10442F-D6D4-477A-8779-59D1E7B23CF6}">
      <dsp:nvSpPr>
        <dsp:cNvPr id="0" name=""/>
        <dsp:cNvSpPr/>
      </dsp:nvSpPr>
      <dsp:spPr>
        <a:xfrm>
          <a:off x="0" y="216783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1985134"/>
                <a:satOff val="-10662"/>
                <a:lumOff val="364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985134"/>
                <a:satOff val="-10662"/>
                <a:lumOff val="364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1487- ljubimka</a:t>
          </a:r>
          <a:endParaRPr lang="en-US" sz="2800" kern="1200"/>
        </a:p>
      </dsp:txBody>
      <dsp:txXfrm>
        <a:off x="31185" y="2199017"/>
        <a:ext cx="6630378" cy="576449"/>
      </dsp:txXfrm>
    </dsp:sp>
    <dsp:sp modelId="{3AFE64E1-AADC-423D-BDD8-6EE04740E67D}">
      <dsp:nvSpPr>
        <dsp:cNvPr id="0" name=""/>
        <dsp:cNvSpPr/>
      </dsp:nvSpPr>
      <dsp:spPr>
        <a:xfrm>
          <a:off x="0" y="288729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2646845"/>
                <a:satOff val="-14216"/>
                <a:lumOff val="486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646845"/>
                <a:satOff val="-14216"/>
                <a:lumOff val="486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Svilna cesta- vzhodna Azija</a:t>
          </a:r>
          <a:endParaRPr lang="en-US" sz="2800" kern="1200"/>
        </a:p>
      </dsp:txBody>
      <dsp:txXfrm>
        <a:off x="31185" y="2918477"/>
        <a:ext cx="6630378" cy="576449"/>
      </dsp:txXfrm>
    </dsp:sp>
    <dsp:sp modelId="{0806286D-C255-4799-A547-9F73CF5DEAF2}">
      <dsp:nvSpPr>
        <dsp:cNvPr id="0" name=""/>
        <dsp:cNvSpPr/>
      </dsp:nvSpPr>
      <dsp:spPr>
        <a:xfrm>
          <a:off x="0" y="360675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1480- ideja z brati o Indiji</a:t>
          </a:r>
          <a:endParaRPr lang="en-US" sz="2800" kern="1200"/>
        </a:p>
      </dsp:txBody>
      <dsp:txXfrm>
        <a:off x="31185" y="3637937"/>
        <a:ext cx="6630378" cy="576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30D1-C649-4431-AE79-B17DB868C727}">
      <dsp:nvSpPr>
        <dsp:cNvPr id="0" name=""/>
        <dsp:cNvSpPr/>
      </dsp:nvSpPr>
      <dsp:spPr>
        <a:xfrm>
          <a:off x="0" y="72891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1492- Atlantski ocean- 12.10. Amerika</a:t>
          </a:r>
          <a:endParaRPr lang="en-US" sz="2800" kern="1200"/>
        </a:p>
      </dsp:txBody>
      <dsp:txXfrm>
        <a:off x="31185" y="760097"/>
        <a:ext cx="6630378" cy="576449"/>
      </dsp:txXfrm>
    </dsp:sp>
    <dsp:sp modelId="{107A166E-2676-4F5A-84B9-39B7A4DB0A34}">
      <dsp:nvSpPr>
        <dsp:cNvPr id="0" name=""/>
        <dsp:cNvSpPr/>
      </dsp:nvSpPr>
      <dsp:spPr>
        <a:xfrm>
          <a:off x="0" y="144837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500 let pred njim (odkritje)</a:t>
          </a:r>
          <a:endParaRPr lang="en-US" sz="2800" kern="1200"/>
        </a:p>
      </dsp:txBody>
      <dsp:txXfrm>
        <a:off x="31185" y="1479557"/>
        <a:ext cx="6630378" cy="576449"/>
      </dsp:txXfrm>
    </dsp:sp>
    <dsp:sp modelId="{B05A2A82-02AC-4B7C-8DCE-3FDDA005CA2C}">
      <dsp:nvSpPr>
        <dsp:cNvPr id="0" name=""/>
        <dsp:cNvSpPr/>
      </dsp:nvSpPr>
      <dsp:spPr>
        <a:xfrm>
          <a:off x="0" y="216783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Še 3-krat odplul v Ameriko</a:t>
          </a:r>
          <a:endParaRPr lang="en-US" sz="2800" kern="1200" dirty="0"/>
        </a:p>
      </dsp:txBody>
      <dsp:txXfrm>
        <a:off x="31185" y="2199017"/>
        <a:ext cx="6630378" cy="576449"/>
      </dsp:txXfrm>
    </dsp:sp>
    <dsp:sp modelId="{4E013DE0-89BE-41E9-99AD-563D7FAEBA54}">
      <dsp:nvSpPr>
        <dsp:cNvPr id="0" name=""/>
        <dsp:cNvSpPr/>
      </dsp:nvSpPr>
      <dsp:spPr>
        <a:xfrm>
          <a:off x="0" y="2887292"/>
          <a:ext cx="6692748" cy="638819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Ni odkritelj samega celinskega dela Amerike</a:t>
          </a:r>
          <a:endParaRPr lang="en-US" sz="2800" kern="1200"/>
        </a:p>
      </dsp:txBody>
      <dsp:txXfrm>
        <a:off x="31185" y="2918477"/>
        <a:ext cx="6630378" cy="576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F041-BA4B-4D5B-909C-8400AA148611}">
      <dsp:nvSpPr>
        <dsp:cNvPr id="0" name=""/>
        <dsp:cNvSpPr/>
      </dsp:nvSpPr>
      <dsp:spPr>
        <a:xfrm>
          <a:off x="0" y="47356"/>
          <a:ext cx="6692748" cy="9817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/>
            <a:t>1.- Bahami, Kuba, Hispaniola</a:t>
          </a:r>
          <a:endParaRPr lang="en-US" sz="2700" kern="1200"/>
        </a:p>
      </dsp:txBody>
      <dsp:txXfrm>
        <a:off x="47925" y="95281"/>
        <a:ext cx="6596898" cy="885907"/>
      </dsp:txXfrm>
    </dsp:sp>
    <dsp:sp modelId="{FCA2C22D-E891-4AF0-B6F6-39523AFBF0D8}">
      <dsp:nvSpPr>
        <dsp:cNvPr id="0" name=""/>
        <dsp:cNvSpPr/>
      </dsp:nvSpPr>
      <dsp:spPr>
        <a:xfrm>
          <a:off x="0" y="1106874"/>
          <a:ext cx="6692748" cy="981757"/>
        </a:xfrm>
        <a:prstGeom prst="round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/>
            <a:t>2.-Mali Antili, Portoriko</a:t>
          </a:r>
          <a:endParaRPr lang="en-US" sz="2700" kern="1200"/>
        </a:p>
      </dsp:txBody>
      <dsp:txXfrm>
        <a:off x="47925" y="1154799"/>
        <a:ext cx="6596898" cy="885907"/>
      </dsp:txXfrm>
    </dsp:sp>
    <dsp:sp modelId="{D65A4BD7-57D6-4DEC-B278-A25DA313144C}">
      <dsp:nvSpPr>
        <dsp:cNvPr id="0" name=""/>
        <dsp:cNvSpPr/>
      </dsp:nvSpPr>
      <dsp:spPr>
        <a:xfrm>
          <a:off x="0" y="2166392"/>
          <a:ext cx="6692748" cy="981757"/>
        </a:xfrm>
        <a:prstGeom prst="round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/>
            <a:t>3. (1498)- delta Orinoka</a:t>
          </a:r>
          <a:endParaRPr lang="en-US" sz="2700" kern="1200"/>
        </a:p>
      </dsp:txBody>
      <dsp:txXfrm>
        <a:off x="47925" y="2214317"/>
        <a:ext cx="6596898" cy="885907"/>
      </dsp:txXfrm>
    </dsp:sp>
    <dsp:sp modelId="{D858537C-46C1-4345-A25C-666BE68DC8DF}">
      <dsp:nvSpPr>
        <dsp:cNvPr id="0" name=""/>
        <dsp:cNvSpPr/>
      </dsp:nvSpPr>
      <dsp:spPr>
        <a:xfrm>
          <a:off x="0" y="3225909"/>
          <a:ext cx="6692748" cy="981757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/>
            <a:t>4. (1502-1504)- velik del obale srednje Amerike</a:t>
          </a:r>
          <a:endParaRPr lang="en-US" sz="2700" kern="1200"/>
        </a:p>
      </dsp:txBody>
      <dsp:txXfrm>
        <a:off x="47925" y="3273834"/>
        <a:ext cx="6596898" cy="88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gradivo/zgo_sno_geografska_odkritja_04__predstavitev" TargetMode="External"/><Relationship Id="rId2" Type="http://schemas.openxmlformats.org/officeDocument/2006/relationships/hyperlink" Target="https://sl.wikipedia.org/wiki/Kri%C5%A1tof_Kolum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i/search?q=kolumbova+odkritja&amp;client=firefox-b-ab&amp;dcr=0&amp;source=lnms&amp;tbm=isch&amp;sa=X&amp;ved=0ahUKEwiZ1ZOezbvWAhVTSZoKHcyjAHMQ_AUICigB&amp;biw=1760&amp;bih=890#imgrc=_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11&amp;v=o9W1G3Tn3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">
            <a:extLst>
              <a:ext uri="{FF2B5EF4-FFF2-40B4-BE49-F238E27FC236}">
                <a16:creationId xmlns:a16="http://schemas.microsoft.com/office/drawing/2014/main" id="{068ACACB-DD9E-4155-84BF-8E4D43DEC13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/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96C25F18-054B-43EB-89B7-405A5B521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/>
          </a:blip>
          <a:srcRect t="9408" b="44032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82" name="Group 12">
            <a:extLst>
              <a:ext uri="{FF2B5EF4-FFF2-40B4-BE49-F238E27FC236}">
                <a16:creationId xmlns:a16="http://schemas.microsoft.com/office/drawing/2014/main" id="{BF3AEE19-128A-4FF8-954B-A9724F42E0D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/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7" name="Freeform 33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8" name="Freeform 34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Freeform 37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Freeform 35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Freeform 36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Freeform 38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Freeform 39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Freeform 40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Rectangle 41">
                <a:extLst/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Freeform 32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Freeform 33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Freeform 34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Freeform 37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Freeform 35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Freeform 36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Freeform 38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Freeform 39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Freeform 40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Rectangle 41">
                <a:extLst/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888BD4A-9A96-433F-B3AB-5F00DBA53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Krištof </a:t>
            </a:r>
            <a:r>
              <a:rPr lang="sl-SI" dirty="0" err="1"/>
              <a:t>kolumb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F53DCD-6983-4BD4-BE6C-39A61FCA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Ema Mušič,8.a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12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ED2C6-8995-4B47-ADF4-C123AF7F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36703E-F7AE-4002-A7E8-C5E5084E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hlinkClick r:id="rId2"/>
              </a:rPr>
              <a:t>https://sl.wikipedia.org/wiki/Kri%C5%A1tof_Kolumb</a:t>
            </a:r>
            <a:endParaRPr lang="sl-SI" dirty="0"/>
          </a:p>
          <a:p>
            <a:r>
              <a:rPr lang="sl-SI" dirty="0">
                <a:hlinkClick r:id="rId3"/>
              </a:rPr>
              <a:t>http://www.dijaski.net/gradivo/zgo_sno_geografska_odkritja_04__predstavitev</a:t>
            </a:r>
            <a:endParaRPr lang="sl-SI" dirty="0"/>
          </a:p>
          <a:p>
            <a:r>
              <a:rPr lang="sl-SI" dirty="0">
                <a:hlinkClick r:id="rId4"/>
              </a:rPr>
              <a:t>https://www.google.si/search?q=kolumbova+odkritja&amp;client=firefox-b-ab&amp;dcr=0&amp;source=lnms&amp;tbm=isch&amp;sa=X&amp;ved=0ahUKEwiZ1ZOezbvWAhVTSZoKHcyjAHMQ_AUICigB&amp;biw=1760&amp;bih=890#imgrc=_</a:t>
            </a:r>
            <a:endParaRPr lang="sl-SI" dirty="0"/>
          </a:p>
          <a:p>
            <a:r>
              <a:rPr lang="sl-SI" dirty="0" err="1"/>
              <a:t>Mirjanić</a:t>
            </a:r>
            <a:r>
              <a:rPr lang="sl-SI" dirty="0"/>
              <a:t> Anita,  Razpotnik Jelka Miranda, Snoj Damjan, </a:t>
            </a:r>
            <a:r>
              <a:rPr lang="sl-SI" dirty="0" err="1"/>
              <a:t>Verdev</a:t>
            </a:r>
            <a:r>
              <a:rPr lang="sl-SI" dirty="0"/>
              <a:t> Helena in Zuljan Anka.2015.Raziskujem preteklost 8: učbenik za zgodovino v 8. razredu osnovne šole. </a:t>
            </a:r>
            <a:r>
              <a:rPr lang="sl-SI" dirty="0" err="1"/>
              <a:t>Ljubljana:Rokus</a:t>
            </a:r>
            <a:r>
              <a:rPr lang="sl-SI" dirty="0"/>
              <a:t> Klet. Str. 11</a:t>
            </a:r>
          </a:p>
        </p:txBody>
      </p:sp>
    </p:spTree>
    <p:extLst>
      <p:ext uri="{BB962C8B-B14F-4D97-AF65-F5344CB8AC3E}">
        <p14:creationId xmlns:p14="http://schemas.microsoft.com/office/powerpoint/2010/main" val="347234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86F577-8905-4B21-8AF3-C1BB3433775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706AE2E-B17B-43A3-84F8-9C0FE9466C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EFFB8CF-3E94-42D7-849C-841E7744B2C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9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1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225C3D9-371E-4E8C-8458-3FB6C3A8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48" y="1136606"/>
            <a:ext cx="6103062" cy="4577297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4005BEBE-10FC-4656-9084-D11285AD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71572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67">
            <a:extLst>
              <a:ext uri="{FF2B5EF4-FFF2-40B4-BE49-F238E27FC236}">
                <a16:creationId xmlns:a16="http://schemas.microsoft.com/office/drawing/2014/main" id="{C6270675-9512-4978-8583-36659256EE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64B68D-B79C-4739-8EC6-4BCF824A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l-SI"/>
              <a:t>Krištof kolumb</a:t>
            </a:r>
          </a:p>
        </p:txBody>
      </p:sp>
      <p:graphicFrame>
        <p:nvGraphicFramePr>
          <p:cNvPr id="63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7241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6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5209ECC-39C7-4644-A993-A63DFE37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življenjepis</a:t>
            </a:r>
          </a:p>
        </p:txBody>
      </p:sp>
      <p:graphicFrame>
        <p:nvGraphicFramePr>
          <p:cNvPr id="5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84449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6E269DC-817F-466C-92F3-78E241057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80" y="3984555"/>
            <a:ext cx="3888149" cy="25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F67EB33-A3AD-4204-89D8-11B17AE1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življenjepis</a:t>
            </a:r>
          </a:p>
        </p:txBody>
      </p:sp>
      <p:graphicFrame>
        <p:nvGraphicFramePr>
          <p:cNvPr id="5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23338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992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9C16B-AC4A-44ED-9075-F76549B46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A2FEB6-F419-4684-9ABC-9E32E012E8B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044DC-4918-43DA-B49D-91673C6C94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CE6B36-1420-43AB-86CF-4E653A517B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8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221FD4-49DA-4AF6-B4DD-BD7684D0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Potovanja (odkritja)</a:t>
            </a:r>
          </a:p>
        </p:txBody>
      </p:sp>
      <p:graphicFrame>
        <p:nvGraphicFramePr>
          <p:cNvPr id="5" name="Označba mesta vsebin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3697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357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402A1-F24A-49CB-A26F-242FEF61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571B5B-8573-4EF8-8BC0-1F436086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AB4718-8011-41BC-86EB-8EB434F9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37F6CBE-5175-445C-BC60-97ECB1B4B41A}"/>
              </a:ext>
            </a:extLst>
          </p:cNvPr>
          <p:cNvSpPr/>
          <p:nvPr/>
        </p:nvSpPr>
        <p:spPr>
          <a:xfrm>
            <a:off x="7202905" y="385011"/>
            <a:ext cx="4732421" cy="1155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l-SI" dirty="0"/>
              <a:t>POTOVANJE-rdeča</a:t>
            </a:r>
          </a:p>
          <a:p>
            <a:pPr marL="342900" indent="-342900" algn="ctr">
              <a:buAutoNum type="arabicPeriod"/>
            </a:pPr>
            <a:r>
              <a:rPr lang="sl-SI" dirty="0"/>
              <a:t>POTOVANJE-zelena</a:t>
            </a:r>
          </a:p>
          <a:p>
            <a:pPr marL="342900" indent="-342900" algn="ctr">
              <a:buAutoNum type="arabicPeriod"/>
            </a:pPr>
            <a:r>
              <a:rPr lang="sl-SI" dirty="0"/>
              <a:t>POTOVANJE-modra</a:t>
            </a:r>
          </a:p>
          <a:p>
            <a:pPr marL="342900" indent="-342900" algn="ctr">
              <a:buAutoNum type="arabicPeriod"/>
            </a:pPr>
            <a:r>
              <a:rPr lang="sl-SI" dirty="0"/>
              <a:t>POTOVANJE-oranžna</a:t>
            </a:r>
          </a:p>
        </p:txBody>
      </p:sp>
    </p:spTree>
    <p:extLst>
      <p:ext uri="{BB962C8B-B14F-4D97-AF65-F5344CB8AC3E}">
        <p14:creationId xmlns:p14="http://schemas.microsoft.com/office/powerpoint/2010/main" val="8258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035BE-9FF4-43D3-BC25-CF582D7FF8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5ECEC0-FF5D-4348-92C7-1EA7C61E7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B5CA2EAE-C81D-49FD-9BC9-0F4E4A43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sl-SI" sz="4000"/>
              <a:t>OBTOŽBE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DE2C4F-63C1-43A2-A1D3-BADF2728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sl-SI" sz="1800"/>
              <a:t>1500- aretiran z brati</a:t>
            </a:r>
          </a:p>
          <a:p>
            <a:r>
              <a:rPr lang="sl-SI" sz="1800"/>
              <a:t>Nekaj tednov kasneje-kralj Ferdinand</a:t>
            </a:r>
          </a:p>
          <a:p>
            <a:r>
              <a:rPr lang="sl-SI" sz="1800"/>
              <a:t>Pleitos colombinos (kolumbske tožbe)</a:t>
            </a:r>
          </a:p>
        </p:txBody>
      </p:sp>
    </p:spTree>
    <p:extLst>
      <p:ext uri="{BB962C8B-B14F-4D97-AF65-F5344CB8AC3E}">
        <p14:creationId xmlns:p14="http://schemas.microsoft.com/office/powerpoint/2010/main" val="22543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/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035BE-9FF4-43D3-BC25-CF582D7FF8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0" name="Freeform 3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3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5ECEC0-FF5D-4348-92C7-1EA7C61E770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5F2A246E-3D29-49B2-AE18-48AA5E24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sl-SI" sz="4000"/>
              <a:t>povzetek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2559FB-AC6C-4EE5-BFCA-14A7A7DD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sl-SI" sz="1800" dirty="0"/>
              <a:t>Krištof Kolumb je bil iz Genove</a:t>
            </a:r>
          </a:p>
          <a:p>
            <a:r>
              <a:rPr lang="sl-SI" sz="1800" dirty="0"/>
              <a:t>On ni odkril Amerike</a:t>
            </a:r>
          </a:p>
          <a:p>
            <a:r>
              <a:rPr lang="sl-SI" sz="1800" dirty="0"/>
              <a:t>4. potoval do Amerike</a:t>
            </a:r>
          </a:p>
          <a:p>
            <a:r>
              <a:rPr lang="sl-SI" sz="1800" dirty="0"/>
              <a:t>Odkril je: Bahame, Kubo, </a:t>
            </a:r>
            <a:r>
              <a:rPr lang="sl-SI" sz="1800" dirty="0" err="1"/>
              <a:t>Hispaniolo</a:t>
            </a:r>
            <a:r>
              <a:rPr lang="sl-SI" sz="1800" dirty="0"/>
              <a:t>, Male Antile, Portoriko in vzhodno obrežje srednje Amerike</a:t>
            </a:r>
          </a:p>
        </p:txBody>
      </p:sp>
    </p:spTree>
    <p:extLst>
      <p:ext uri="{BB962C8B-B14F-4D97-AF65-F5344CB8AC3E}">
        <p14:creationId xmlns:p14="http://schemas.microsoft.com/office/powerpoint/2010/main" val="378679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B38558-5389-4817-936F-FD62560CAC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/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3E772ED5-D301-49B5-A4B9-343BC97B7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25475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502586-682B-4EDF-9515-674BB4E1CD1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14" name="Round Diagonal Corner Rectangle 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/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35" name="Freeform 32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6" name="Freeform 33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7" name="Freeform 34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8" name="Freeform 37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</p:grpSp>
        <p:grpSp>
          <p:nvGrpSpPr>
            <p:cNvPr id="16" name="Group 15">
              <a:extLst/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29" name="Freeform 35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0" name="Freeform 36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1" name="Freeform 38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2" name="Freeform 39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3" name="Freeform 40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34" name="Rectangle 41">
                <a:extLst/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</p:grpSp>
        <p:grpSp>
          <p:nvGrpSpPr>
            <p:cNvPr id="17" name="Group 16">
              <a:extLst/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5" name="Freeform 32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6" name="Freeform 33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7" name="Freeform 34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8" name="Freeform 37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</p:grpSp>
        <p:grpSp>
          <p:nvGrpSpPr>
            <p:cNvPr id="18" name="Group 17">
              <a:extLst/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19" name="Freeform 35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0" name="Freeform 36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1" name="Freeform 38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2" name="Freeform 39">
                <a:extLst/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3" name="Freeform 40">
                <a:extLst/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  <p:sp>
            <p:nvSpPr>
              <p:cNvPr id="24" name="Rectangle 41">
                <a:extLst/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  <a:extLst/>
            </p:spPr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D1B8317-37A1-4EED-833C-656A0FB1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Video</a:t>
            </a: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F21E27-E818-48A8-8689-67B27FFA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3454399"/>
          </a:xfrm>
        </p:spPr>
        <p:txBody>
          <a:bodyPr anchor="ctr">
            <a:normAutofit/>
          </a:bodyPr>
          <a:lstStyle/>
          <a:p>
            <a:r>
              <a:rPr lang="sl-SI" sz="2000">
                <a:hlinkClick r:id="rId4"/>
              </a:rPr>
              <a:t>https://www.youtube.com/watch?time_continue=11&amp;v=o9W1G3Tn31A</a:t>
            </a:r>
            <a:endParaRPr lang="sl-SI" sz="2000"/>
          </a:p>
          <a:p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11713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186</TotalTime>
  <Words>311</Words>
  <Application>Microsoft Office PowerPoint</Application>
  <PresentationFormat>Širokozaslonsko</PresentationFormat>
  <Paragraphs>44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Vezje</vt:lpstr>
      <vt:lpstr>Krištof kolumb</vt:lpstr>
      <vt:lpstr>Krištof kolumb</vt:lpstr>
      <vt:lpstr>življenjepis</vt:lpstr>
      <vt:lpstr>življenjepis</vt:lpstr>
      <vt:lpstr>Potovanja (odkritja)</vt:lpstr>
      <vt:lpstr>PowerPointova predstavitev</vt:lpstr>
      <vt:lpstr>OBTOŽBE</vt:lpstr>
      <vt:lpstr>povzetek</vt:lpstr>
      <vt:lpstr>Video</vt:lpstr>
      <vt:lpstr>viri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Krištof kolumb</dc:title>
  <dc:creator>Ema Mušič</dc:creator>
  <cp:lastModifiedBy>Ema Mušič</cp:lastModifiedBy>
  <cp:revision>9</cp:revision>
  <dcterms:created xsi:type="dcterms:W3CDTF">2017-09-23T17:17:56Z</dcterms:created>
  <dcterms:modified xsi:type="dcterms:W3CDTF">2017-09-27T16:33:09Z</dcterms:modified>
</cp:coreProperties>
</file>