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7" r:id="rId4"/>
    <p:sldId id="276" r:id="rId5"/>
    <p:sldId id="275" r:id="rId6"/>
    <p:sldId id="273" r:id="rId7"/>
    <p:sldId id="259" r:id="rId8"/>
    <p:sldId id="260" r:id="rId9"/>
    <p:sldId id="261" r:id="rId10"/>
    <p:sldId id="278" r:id="rId11"/>
    <p:sldId id="274" r:id="rId12"/>
    <p:sldId id="272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o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o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o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en konek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91014B-CD68-41BD-ADAC-51085D93B7BF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80C089-EC8E-4D31-8920-15E8E393701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Maj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si/url?sa=i&amp;rct=j&amp;q=&amp;esrc=s&amp;source=images&amp;cd=&amp;cad=rja&amp;uact=8&amp;ved=0ahUKEwi5tsbviqvPAhUMbhQKHREbCf8QjRwIBw&amp;url=http://www.educa.fmf.uni-lj.si/izodel/sola/2002/di/kandare/7razred/Biologija/bio-6razred/prezent-BIOL/MORJE/MORSKI%20POL%C5%BDI%20IN%20%C5%A0KOLJKE_files/frame.htm&amp;bvm=bv.133700528,d.d24&amp;psig=AFQjCNEPD1kuQO6fdKlD6Ia6vr58p4ebxw&amp;ust=14749123474976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si/url?sa=i&amp;rct=j&amp;q=&amp;esrc=s&amp;source=images&amp;cd=&amp;cad=rja&amp;uact=8&amp;ved=0ahUKEwi4yq-Gi6vPAhVC7RQKHT-SB4QQjRwIBw&amp;url=http://www.kristalgrad.co.rs/kristali-minerali/ponuda.php?kamen=%C5%BDad&amp;bvm=bv.133700528,d.d24&amp;psig=AFQjCNFengJjRCZhYiuiTlNCS8V-nJmu-Q&amp;ust=147491239803852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si/url?sa=i&amp;rct=j&amp;q=&amp;esrc=s&amp;source=images&amp;cd=&amp;cad=rja&amp;uact=8&amp;ved=0ahUKEwjxs6KokrDPAhUFORQKHdMjAY0QjRwIBw&amp;url=http://www.moskisvet.com/clanek/stil/skriti-zakladi-svetovne-dediscine.html&amp;bvm=bv.134052249,d.d24&amp;psig=AFQjCNEG14J99D1utfvf0QPiWW9IwsONnQ&amp;ust=14750861585859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i/url?sa=i&amp;rct=j&amp;q=&amp;esrc=s&amp;source=images&amp;cd=&amp;cad=rja&amp;uact=8&amp;ved=0ahUKEwjUpv-xkbDPAhVDOhQKHfHfDa4QjRwIBw&amp;url=http://cliparting.com/free-cross-clipart-3820/&amp;bvm=bv.134052249,d.d24&amp;psig=AFQjCNF-X5WBvioRK5e4ysaFUm6UNLHVFw&amp;ust=147508590333169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si/url?sa=i&amp;rct=j&amp;q=&amp;esrc=s&amp;source=images&amp;cd=&amp;cad=rja&amp;uact=8&amp;ved=0ahUKEwjBhIXnkLDPAhVH6RQKHfm2B4IQjRwIBw&amp;url=http://www.bodieko.si/domace-zivali-izumirajo&amp;bvm=bv.134052249,d.d24&amp;psig=AFQjCNHukInwvxohU4a_25pvUbrlOw3mnw&amp;ust=147508575450004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si/url?sa=i&amp;rct=j&amp;q=&amp;esrc=s&amp;source=images&amp;cd=&amp;cad=rja&amp;uact=8&amp;ved=0ahUKEwiIt5S9yrLPAhVDXhoKHctlBnYQjRwIBw&amp;url=http://www.moskisvet.com/clanek/fokus/razresena-ena-od-skrivnosti-majev.html&amp;bvm=bv.134052249,d.d2s&amp;psig=AFQjCNHCHH94tb21wefWtcCSGB6lPA_MPQ&amp;ust=14751698422770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si/url?sa=i&amp;rct=j&amp;q=&amp;esrc=s&amp;source=images&amp;cd=&amp;cad=rja&amp;uact=8&amp;ved=0CAcQjRxqFQoTCI7uya2p98gCFcFgDwodTX4Fnw&amp;url=http://mexicoart.org/tag/mayan-art/&amp;bvm=bv.106674449,d.bGQ&amp;psig=AFQjCNFU704emCVSKnHfG8crOtXJ5kWM0Q&amp;ust=14467454588397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si/url?sa=i&amp;rct=j&amp;q=&amp;esrc=s&amp;source=images&amp;cd=&amp;cad=rja&amp;uact=8&amp;ved=0CAcQjRxqFQoTCPef9s6q98gCFQpaFAodiIYGKw&amp;url=https://sl.wikipedia.org/wiki/Maji&amp;bvm=bv.106674449,d.bGQ&amp;psig=AFQjCNEk-W9MDrnFIEefdYzYVu-tKDo6FQ&amp;ust=144674585735666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si/url?sa=i&amp;rct=j&amp;q=&amp;esrc=s&amp;source=images&amp;cd=&amp;cad=rja&amp;uact=8&amp;ved=0CAcQjRxqFQoTCNf4476l98gCFQFvFAoduAAJaQ&amp;url=http://www.laveracruzana.com/quetzalcoatl-the-feathered-serpent/&amp;bvm=bv.106674449,d.bGQ&amp;psig=AFQjCNG3ZBxXAP5mQ-WdIMaRjdWPcFfEqA&amp;ust=144674450648148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si/url?sa=i&amp;rct=j&amp;q=&amp;esrc=s&amp;source=images&amp;cd=&amp;cad=rja&amp;uact=8&amp;ved=0ahUKEwirwIq2ybLPAhUDOhoKHR34AAkQjRwIBw&amp;url=http://www.mladinska.com/zgodovinski_atlas_sveta/najvecji_izvirni_zgodovinski_atlas_sveta_&amp;psig=AFQjCNGGr7bB4YLihp1hoMJ5mk9Ec36hgg&amp;ust=14751696559210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si/url?sa=i&amp;rct=j&amp;q=&amp;esrc=s&amp;source=images&amp;cd=&amp;cad=rja&amp;uact=8&amp;ved=0ahUKEwjfhKP6havPAhVKsBQKHdYiCvQQjRwIBw&amp;url=https://sl.wikipedia.org/wiki/Maji&amp;psig=AFQjCNEfyw5FUO06c54RsOb5Zkxgefmi0Q&amp;ust=14749110356964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si/url?sa=i&amp;rct=j&amp;q=&amp;esrc=s&amp;source=images&amp;cd=&amp;cad=rja&amp;uact=8&amp;ved=0ahUKEwiptZTPiLXPAhXCVBQKHYvHCm4QjRwIBw&amp;url=https://theosophical.wordpress.com/2011/06/02/is-zero-a-number/&amp;bvm=bv.134052249,d.d24&amp;psig=AFQjCNHXapzGuzXk3f1JLwB1_SBS1sxuiA&amp;ust=14752553548720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sz="4000" dirty="0" smtClean="0"/>
              <a:t>Maks Pečar </a:t>
            </a:r>
          </a:p>
          <a:p>
            <a:r>
              <a:rPr lang="sl-SI" sz="4000" dirty="0" err="1" smtClean="0"/>
              <a:t>8.A</a:t>
            </a:r>
            <a:endParaRPr lang="sl-SI" sz="4000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7200" dirty="0" smtClean="0"/>
              <a:t>MAJI</a:t>
            </a:r>
            <a:endParaRPr lang="sl-SI" sz="7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ZANIMIVOSTI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Veliko </a:t>
            </a:r>
            <a:r>
              <a:rPr lang="sl-SI" dirty="0" smtClean="0"/>
              <a:t>pozornosti – tek časa,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Veliki uspehi v astronomiji,</a:t>
            </a:r>
          </a:p>
          <a:p>
            <a:endParaRPr lang="sl-SI" dirty="0" smtClean="0"/>
          </a:p>
          <a:p>
            <a:r>
              <a:rPr lang="sl-SI" dirty="0" smtClean="0"/>
              <a:t>Genialni </a:t>
            </a:r>
            <a:r>
              <a:rPr lang="sl-SI" dirty="0" err="1" smtClean="0"/>
              <a:t>matemetiki</a:t>
            </a:r>
            <a:r>
              <a:rPr lang="sl-SI" dirty="0" smtClean="0"/>
              <a:t>,</a:t>
            </a:r>
          </a:p>
          <a:p>
            <a:endParaRPr lang="sl-SI" dirty="0" smtClean="0"/>
          </a:p>
          <a:p>
            <a:r>
              <a:rPr lang="sl-SI" dirty="0" smtClean="0"/>
              <a:t>Pomembno drevo – </a:t>
            </a:r>
            <a:r>
              <a:rPr lang="sl-SI" dirty="0" err="1" smtClean="0"/>
              <a:t>sapotilja</a:t>
            </a:r>
            <a:r>
              <a:rPr lang="sl-SI" dirty="0" smtClean="0"/>
              <a:t> – (lepilo in žvečilni gumi).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https://sl.wikipedia.org/wiki/Maji</a:t>
            </a:r>
            <a:r>
              <a:rPr lang="sl-SI" dirty="0" smtClean="0"/>
              <a:t>   </a:t>
            </a:r>
          </a:p>
          <a:p>
            <a:r>
              <a:rPr lang="sl-SI" dirty="0" smtClean="0"/>
              <a:t>RAZISKUJEM preteklost 8. Učbenik za zgodovino v 8. razredu osnovne šole. </a:t>
            </a:r>
            <a:r>
              <a:rPr lang="sl-SI" dirty="0" err="1" smtClean="0"/>
              <a:t>Mirjanič</a:t>
            </a:r>
            <a:r>
              <a:rPr lang="sl-SI" dirty="0" smtClean="0"/>
              <a:t>, Anita. Ljubljana. Rokus </a:t>
            </a:r>
            <a:r>
              <a:rPr lang="sl-SI" dirty="0" err="1" smtClean="0"/>
              <a:t>Klett</a:t>
            </a:r>
            <a:r>
              <a:rPr lang="sl-SI" smtClean="0"/>
              <a:t>.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1481410" y="2967335"/>
            <a:ext cx="61811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HVALA ZA</a:t>
            </a:r>
          </a:p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VAŠO POZORNOST</a:t>
            </a:r>
            <a:endParaRPr lang="sl-SI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Slika 4" descr="http://yoursmiles.org/bsmile/fun/b021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013176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14400"/>
          </a:xfrm>
        </p:spPr>
        <p:txBody>
          <a:bodyPr/>
          <a:lstStyle/>
          <a:p>
            <a:r>
              <a:rPr lang="sl-SI" dirty="0" smtClean="0"/>
              <a:t>MAJI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Jug Mehike, tropski predeli Srednje Amerike </a:t>
            </a:r>
            <a:endParaRPr lang="sl-SI" dirty="0" smtClean="0"/>
          </a:p>
          <a:p>
            <a:r>
              <a:rPr lang="sl-SI" dirty="0" smtClean="0"/>
              <a:t>Najbolj nedostopni predeli, globoko </a:t>
            </a:r>
            <a:r>
              <a:rPr lang="sl-SI" smtClean="0"/>
              <a:t>v džungli</a:t>
            </a:r>
            <a:r>
              <a:rPr lang="sl-SI" smtClean="0"/>
              <a:t>   </a:t>
            </a:r>
            <a:endParaRPr lang="sl-SI" dirty="0" smtClean="0"/>
          </a:p>
          <a:p>
            <a:r>
              <a:rPr lang="sl-SI" dirty="0" smtClean="0"/>
              <a:t>Neodvisne mestne državice pod vodstvom kraljev    </a:t>
            </a:r>
          </a:p>
          <a:p>
            <a:r>
              <a:rPr lang="sl-SI" dirty="0" smtClean="0"/>
              <a:t>Sol,perje,školjke,med,žad</a:t>
            </a:r>
          </a:p>
        </p:txBody>
      </p:sp>
      <p:pic>
        <p:nvPicPr>
          <p:cNvPr id="4" name="irc_mi" descr="Rezultat iskanja slik za skoljk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3402965" cy="285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rc_mi" descr="Rezultat iskanja slik za žad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996952"/>
            <a:ext cx="2894330" cy="2894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 MAJEV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Gosta mreža kanalov</a:t>
            </a:r>
          </a:p>
          <a:p>
            <a:r>
              <a:rPr lang="sl-SI" dirty="0" smtClean="0"/>
              <a:t>Izkušeni poljedelci                                                     Javne zgradbe: templji, svetišča, tržnice</a:t>
            </a:r>
          </a:p>
          <a:p>
            <a:r>
              <a:rPr lang="sl-SI" dirty="0" smtClean="0"/>
              <a:t>                         </a:t>
            </a:r>
          </a:p>
          <a:p>
            <a:endParaRPr lang="sl-SI" dirty="0" smtClean="0"/>
          </a:p>
          <a:p>
            <a:r>
              <a:rPr lang="sl-SI" dirty="0" smtClean="0"/>
              <a:t>                         Skupna last   </a:t>
            </a:r>
          </a:p>
          <a:p>
            <a:endParaRPr lang="sl-SI" dirty="0" smtClean="0"/>
          </a:p>
          <a:p>
            <a:r>
              <a:rPr lang="sl-SI" dirty="0" smtClean="0"/>
              <a:t>Gojili: pšenico, sladki krompir, fižol, bombaž, konopljo, kakav</a:t>
            </a:r>
          </a:p>
          <a:p>
            <a:endParaRPr lang="sl-SI" dirty="0"/>
          </a:p>
        </p:txBody>
      </p:sp>
      <p:pic>
        <p:nvPicPr>
          <p:cNvPr id="4" name="irc_mi" descr="Rezultat iskanja slik za majevske koč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Rezultat iskanja slik za domačeživali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068960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Rezultat iskanja slik za cross clipart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068960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 MAJEV</a:t>
            </a:r>
            <a:endParaRPr lang="sl-SI" dirty="0"/>
          </a:p>
        </p:txBody>
      </p:sp>
      <p:pic>
        <p:nvPicPr>
          <p:cNvPr id="4" name="irc_mi" descr="Rezultat iskanja slik za življenje majev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255264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www.delo.si/assets/media/picture/20111230/Maji-1.jpg?rev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348880"/>
            <a:ext cx="3991170" cy="38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PROPAD MAJEV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Izumrli = zmotno prepričanje</a:t>
            </a:r>
          </a:p>
          <a:p>
            <a:r>
              <a:rPr lang="sl-SI" dirty="0" smtClean="0"/>
              <a:t>Sr. Amerika – 2 milijona potomcev </a:t>
            </a:r>
          </a:p>
          <a:p>
            <a:r>
              <a:rPr lang="sl-SI" dirty="0" smtClean="0"/>
              <a:t>Različne teorije:</a:t>
            </a:r>
          </a:p>
          <a:p>
            <a:r>
              <a:rPr lang="sl-SI" dirty="0" smtClean="0"/>
              <a:t>1. Prenaseljenost, druga ljudstva preženejo Maje </a:t>
            </a:r>
          </a:p>
          <a:p>
            <a:r>
              <a:rPr lang="sl-SI" dirty="0" smtClean="0"/>
              <a:t>2. Poljedelstvo – krčenje deževnega gozda</a:t>
            </a:r>
            <a:endParaRPr lang="sl-SI" dirty="0"/>
          </a:p>
        </p:txBody>
      </p:sp>
      <p:pic>
        <p:nvPicPr>
          <p:cNvPr id="4" name="Slika 3" descr="http://zmaga.com/slike_forum/3760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365104"/>
            <a:ext cx="3522345" cy="221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MAJI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l-SI" dirty="0" smtClean="0"/>
              <a:t>                                                  </a:t>
            </a:r>
          </a:p>
          <a:p>
            <a:pPr>
              <a:buNone/>
            </a:pPr>
            <a:r>
              <a:rPr lang="sl-SI" dirty="0" smtClean="0"/>
              <a:t>                                                     </a:t>
            </a:r>
          </a:p>
          <a:p>
            <a:pPr>
              <a:buNone/>
            </a:pPr>
            <a:r>
              <a:rPr lang="sl-SI" dirty="0" smtClean="0"/>
              <a:t>                                                        </a:t>
            </a:r>
            <a:endParaRPr lang="sl-SI" sz="2400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Piramida iz majevskega  mesta </a:t>
            </a:r>
            <a:r>
              <a:rPr lang="sl-SI" sz="2400" dirty="0" err="1" smtClean="0"/>
              <a:t>Chicken</a:t>
            </a:r>
            <a:r>
              <a:rPr lang="sl-SI" sz="2400" dirty="0" smtClean="0"/>
              <a:t> </a:t>
            </a:r>
            <a:r>
              <a:rPr lang="sl-SI" sz="2400" dirty="0" err="1" smtClean="0"/>
              <a:t>Itza</a:t>
            </a: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Slika 5" descr="https://encrypted-tbn0.gstatic.com/images?q=tbn:ANd9GcSwwgJ7ZDUhKDZCGIcnsVzZZK6QGChAw2BMmSutDon6QSgPwakqS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396044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rc_mi" descr="https://upload.wikimedia.org/wikipedia/commons/thumb/0/05/Palenque_glyphs-edit1.jpg/250px-Palenque_glyphs-edit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700808"/>
            <a:ext cx="2380615" cy="165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sl-SI" dirty="0" smtClean="0"/>
          </a:p>
          <a:p>
            <a:r>
              <a:rPr lang="sl-SI" dirty="0" smtClean="0"/>
              <a:t>Bog koruze,dežja,smrti,vojne  </a:t>
            </a:r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pPr>
              <a:buNone/>
            </a:pPr>
            <a:r>
              <a:rPr lang="sl-SI" sz="2000" dirty="0" smtClean="0"/>
              <a:t> </a:t>
            </a:r>
            <a:r>
              <a:rPr lang="sl-SI" sz="2800" dirty="0" err="1" smtClean="0"/>
              <a:t>Quetzalcoatl</a:t>
            </a:r>
            <a:r>
              <a:rPr lang="sl-SI" sz="2800" dirty="0" smtClean="0"/>
              <a:t>-pernata kača</a:t>
            </a:r>
          </a:p>
        </p:txBody>
      </p:sp>
      <p:pic>
        <p:nvPicPr>
          <p:cNvPr id="4" name="irc_mi" descr="http://www.laveracruzana.com/wordpress/wp-content/uploads/2012/04/Screen-shot-2012-04-25-at-4.40.19-PM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1853137" cy="1827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Razvili so najnaprednejšo pisavo v Sr. Ameriki:    </a:t>
            </a:r>
          </a:p>
          <a:p>
            <a:r>
              <a:rPr lang="sl-SI" dirty="0" smtClean="0"/>
              <a:t>800 znakov,   </a:t>
            </a:r>
          </a:p>
          <a:p>
            <a:r>
              <a:rPr lang="sl-SI" dirty="0" smtClean="0"/>
              <a:t>Cele besede,   </a:t>
            </a:r>
          </a:p>
          <a:p>
            <a:r>
              <a:rPr lang="sl-SI" dirty="0" smtClean="0"/>
              <a:t>Samo zlogi</a:t>
            </a:r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                         Izum pisave</a:t>
            </a:r>
            <a:endParaRPr lang="sl-SI" dirty="0"/>
          </a:p>
        </p:txBody>
      </p:sp>
      <p:pic>
        <p:nvPicPr>
          <p:cNvPr id="5" name="irc_mi" descr="Rezultat iskanja slik za majevska pisav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292608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Razvili so matematiko in astronomijo    </a:t>
            </a:r>
          </a:p>
          <a:p>
            <a:r>
              <a:rPr lang="sl-SI" dirty="0" smtClean="0"/>
              <a:t>Prvi so uvedli ničlo   </a:t>
            </a:r>
          </a:p>
          <a:p>
            <a:r>
              <a:rPr lang="sl-SI" dirty="0" smtClean="0"/>
              <a:t>Verski koledar je imel 20 mesecev   </a:t>
            </a:r>
          </a:p>
          <a:p>
            <a:r>
              <a:rPr lang="sl-SI" dirty="0" smtClean="0"/>
              <a:t>Mesec – 13 dni</a:t>
            </a:r>
            <a:endParaRPr lang="sl-SI" dirty="0"/>
          </a:p>
        </p:txBody>
      </p:sp>
      <p:pic>
        <p:nvPicPr>
          <p:cNvPr id="4" name="irc_mi" descr="Rezultat iskanja slik za majevska civilizacij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23774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Rezultat iskanja slik za zero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933056"/>
            <a:ext cx="1416809" cy="17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337</TotalTime>
  <Words>205</Words>
  <Application>Microsoft Office PowerPoint</Application>
  <PresentationFormat>Diaprojekcija na zaslonu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Mestno</vt:lpstr>
      <vt:lpstr>MAJI</vt:lpstr>
      <vt:lpstr>MAJI</vt:lpstr>
      <vt:lpstr>ŽIVLJENJE MAJEV</vt:lpstr>
      <vt:lpstr>ŽIVLJENJE MAJEV</vt:lpstr>
      <vt:lpstr>PROPAD MAJEV</vt:lpstr>
      <vt:lpstr>        MAJI</vt:lpstr>
      <vt:lpstr>MAJI</vt:lpstr>
      <vt:lpstr>MAJI</vt:lpstr>
      <vt:lpstr>MAJI</vt:lpstr>
      <vt:lpstr>ZANIMIVOSTI</vt:lpstr>
      <vt:lpstr>VIRI</vt:lpstr>
      <vt:lpstr>Diapozitiv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mAji,inki in azteki</dc:title>
  <dc:creator>Mi2</dc:creator>
  <cp:lastModifiedBy>Mi2</cp:lastModifiedBy>
  <cp:revision>26</cp:revision>
  <dcterms:created xsi:type="dcterms:W3CDTF">2015-11-04T15:02:49Z</dcterms:created>
  <dcterms:modified xsi:type="dcterms:W3CDTF">2016-09-29T17:41:05Z</dcterms:modified>
</cp:coreProperties>
</file>