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70" r:id="rId17"/>
    <p:sldId id="271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edez.dzs.si/dokumenti/dokument.asp?id=1469" TargetMode="External"/><Relationship Id="rId2" Type="http://schemas.openxmlformats.org/officeDocument/2006/relationships/hyperlink" Target="https://sl.wikipedia.org/wiki/Marco_Pol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l.jw.org/sl/wol/d/r64/lp-sv/10200440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Marco Polo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                                                                                       Klara Gorjup 8.a</a:t>
            </a:r>
          </a:p>
        </p:txBody>
      </p:sp>
    </p:spTree>
    <p:extLst>
      <p:ext uri="{BB962C8B-B14F-4D97-AF65-F5344CB8AC3E}">
        <p14:creationId xmlns:p14="http://schemas.microsoft.com/office/powerpoint/2010/main" val="90390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Rezultat iskanja slik za what did marco polo bring to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034"/>
            <a:ext cx="10458450" cy="68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485900" y="4214786"/>
            <a:ext cx="90487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SLADOLED!!!!!!!</a:t>
            </a:r>
            <a:endParaRPr lang="sl-SI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85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se po njem imenuje?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Ovca Marco Polo – starodavna gora </a:t>
            </a:r>
            <a:r>
              <a:rPr lang="sl-SI" sz="2400" dirty="0" err="1"/>
              <a:t>Imeon</a:t>
            </a:r>
            <a:endParaRPr lang="sl-SI" sz="2400" dirty="0"/>
          </a:p>
        </p:txBody>
      </p:sp>
      <p:pic>
        <p:nvPicPr>
          <p:cNvPr id="6146" name="Picture 2" descr="Rezultat iskanja slik za marco polo 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7432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1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se po njem imenuje?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Prva ladja, ki je svet obplula v 6 mesecih</a:t>
            </a:r>
          </a:p>
        </p:txBody>
      </p:sp>
      <p:pic>
        <p:nvPicPr>
          <p:cNvPr id="7170" name="Picture 2" descr="Rezultat iskanja slik za marco polo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792470"/>
            <a:ext cx="5183188" cy="37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9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se po njem imenuje?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Letališče Marco Polo v Benetkah</a:t>
            </a:r>
          </a:p>
        </p:txBody>
      </p:sp>
      <p:pic>
        <p:nvPicPr>
          <p:cNvPr id="8194" name="Picture 2" descr="Rezultat iskanja slik za marco polo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10" y="3169237"/>
            <a:ext cx="6481990" cy="33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2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se po njem imenuje?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Krater na luni</a:t>
            </a:r>
          </a:p>
        </p:txBody>
      </p:sp>
      <p:pic>
        <p:nvPicPr>
          <p:cNvPr id="12290" name="Picture 2" descr="Rezultat iskanja slik za marco polo krater na Lu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05" y="1371393"/>
            <a:ext cx="3714610" cy="50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1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Kot lik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Televizijska serija Marco Polo</a:t>
            </a:r>
          </a:p>
        </p:txBody>
      </p:sp>
      <p:pic>
        <p:nvPicPr>
          <p:cNvPr id="10242" name="Picture 2" descr="Rezultat iskanja slik za marco polo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974534"/>
            <a:ext cx="6726238" cy="31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4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Kot lik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V video igri</a:t>
            </a:r>
          </a:p>
        </p:txBody>
      </p:sp>
      <p:pic>
        <p:nvPicPr>
          <p:cNvPr id="11266" name="Picture 2" descr="Rezultat iskanja slik za Civilizatio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81" y="2519301"/>
            <a:ext cx="5284561" cy="39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0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Smrt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Umrl je 8. januarja 1324 – bolezen </a:t>
            </a:r>
          </a:p>
          <a:p>
            <a:r>
              <a:rPr lang="sl-SI" sz="2400" dirty="0"/>
              <a:t>Oporoka – </a:t>
            </a:r>
            <a:r>
              <a:rPr lang="sl-SI" sz="2400" dirty="0" err="1"/>
              <a:t>Giovannij</a:t>
            </a:r>
            <a:r>
              <a:rPr lang="sl-SI" sz="2400" dirty="0"/>
              <a:t> </a:t>
            </a:r>
            <a:r>
              <a:rPr lang="sl-SI" sz="2400" dirty="0" err="1"/>
              <a:t>Giustinianij</a:t>
            </a:r>
            <a:endParaRPr lang="sl-SI" sz="2400" dirty="0"/>
          </a:p>
          <a:p>
            <a:r>
              <a:rPr lang="sl-SI" sz="2400" dirty="0"/>
              <a:t>Samostan San </a:t>
            </a:r>
            <a:r>
              <a:rPr lang="sl-SI" sz="2400" dirty="0" err="1"/>
              <a:t>Lorenzo</a:t>
            </a:r>
            <a:endParaRPr lang="sl-SI" sz="2400" dirty="0"/>
          </a:p>
          <a:p>
            <a:r>
              <a:rPr lang="sl-SI" sz="2400" dirty="0"/>
              <a:t>Cerkev na severnem robu Benetk- želi biti pokopan</a:t>
            </a:r>
          </a:p>
          <a:p>
            <a:endParaRPr lang="sl-SI" sz="2400" dirty="0"/>
          </a:p>
        </p:txBody>
      </p:sp>
      <p:pic>
        <p:nvPicPr>
          <p:cNvPr id="13314" name="Picture 2" descr="Rezultat iskanja slik za marco polo ceme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68" y="740307"/>
            <a:ext cx="3153682" cy="25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0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33125" y="1386907"/>
            <a:ext cx="9292025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HVALA ZA VAŠO POZORNOST</a:t>
            </a:r>
            <a:endParaRPr lang="sl-SI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10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Abel, C. … (1996). Zgodovina sveta. Ljubljana: Mladinska knjiga. Str. 154</a:t>
            </a:r>
          </a:p>
          <a:p>
            <a:r>
              <a:rPr lang="sl-SI" sz="2400" dirty="0">
                <a:solidFill>
                  <a:schemeClr val="tx1"/>
                </a:solidFill>
              </a:rPr>
              <a:t>Šehič, D. (2006). Atlas svetovne zgodovine. Novi vek. Ljubljana: Dnevnik</a:t>
            </a:r>
          </a:p>
          <a:p>
            <a:r>
              <a:rPr lang="sl-SI" sz="2400" dirty="0">
                <a:solidFill>
                  <a:schemeClr val="tx1"/>
                </a:solidFill>
                <a:hlinkClick r:id="rId2"/>
              </a:rPr>
              <a:t>https://sl.wikipedia.org/wiki/Marco_Polo</a:t>
            </a:r>
            <a:endParaRPr lang="sl-SI" sz="2400" dirty="0">
              <a:solidFill>
                <a:schemeClr val="tx1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  <a:hlinkClick r:id="rId3"/>
              </a:rPr>
              <a:t>http://vedez.dzs.si/dokumenti/dokument.asp?id=1469</a:t>
            </a:r>
            <a:endParaRPr lang="sl-SI" sz="2400" dirty="0">
              <a:solidFill>
                <a:schemeClr val="tx1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  <a:hlinkClick r:id="rId4"/>
              </a:rPr>
              <a:t>http://wol.jw.org/sl/wol/d/r64/lp-sv/102004409</a:t>
            </a:r>
            <a:endParaRPr lang="sl-SI" sz="2400" dirty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3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Kdo je bil?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Srednjeveški popotnik</a:t>
            </a:r>
          </a:p>
          <a:p>
            <a:r>
              <a:rPr lang="sl-SI" sz="2400" dirty="0"/>
              <a:t>Raziskovalec </a:t>
            </a:r>
          </a:p>
          <a:p>
            <a:endParaRPr lang="sl-SI" sz="2400" dirty="0"/>
          </a:p>
          <a:p>
            <a:r>
              <a:rPr lang="sl-SI" sz="2400" dirty="0"/>
              <a:t>začetki:</a:t>
            </a:r>
          </a:p>
          <a:p>
            <a:pPr marL="0" indent="0">
              <a:buNone/>
            </a:pPr>
            <a:r>
              <a:rPr lang="sl-SI" sz="2400" dirty="0"/>
              <a:t>Oče in stric</a:t>
            </a:r>
          </a:p>
          <a:p>
            <a:pPr marL="0" indent="0">
              <a:buNone/>
            </a:pPr>
            <a:r>
              <a:rPr lang="sl-SI" sz="2400" dirty="0"/>
              <a:t>Iskanje novih trgovskih poti v Aziji</a:t>
            </a:r>
          </a:p>
          <a:p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1026" name="Picture 2" descr="Rezultat iskanja slik za marco p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828051"/>
            <a:ext cx="2973614" cy="408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6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življenju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Rojstvo: leto 1254 – domnevno Benetke</a:t>
            </a:r>
          </a:p>
          <a:p>
            <a:r>
              <a:rPr lang="sl-SI" sz="2400" dirty="0"/>
              <a:t>Nekateri viri (Korčula)</a:t>
            </a:r>
          </a:p>
          <a:p>
            <a:r>
              <a:rPr lang="sl-SI" sz="2400" dirty="0"/>
              <a:t>Smrt: 1324 – Benetke</a:t>
            </a:r>
          </a:p>
          <a:p>
            <a:r>
              <a:rPr lang="sl-SI" sz="2400" dirty="0"/>
              <a:t>Dobro izobražen</a:t>
            </a:r>
          </a:p>
          <a:p>
            <a:r>
              <a:rPr lang="sl-SI" sz="2400" dirty="0"/>
              <a:t>Leta 1271 zapusti Benetke</a:t>
            </a:r>
          </a:p>
        </p:txBody>
      </p:sp>
      <p:pic>
        <p:nvPicPr>
          <p:cNvPr id="2050" name="Picture 2" descr="Rezultat iskanja slik za marco polo house korc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2772217"/>
            <a:ext cx="2727216" cy="3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5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potovanju </a:t>
            </a:r>
            <a:r>
              <a:rPr lang="sl-SI" dirty="0" err="1"/>
              <a:t>nasplošno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Potovanje je trajalo 24 let</a:t>
            </a:r>
          </a:p>
          <a:p>
            <a:r>
              <a:rPr lang="sl-SI" sz="2400" dirty="0"/>
              <a:t>Vsak dan so prepotovali vsaj 15 km</a:t>
            </a:r>
          </a:p>
        </p:txBody>
      </p:sp>
      <p:pic>
        <p:nvPicPr>
          <p:cNvPr id="14338" name="Picture 2" descr="Rezultat iskanja slik za marco polo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2" y="3303970"/>
            <a:ext cx="4598761" cy="31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0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Potovanje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2400" dirty="0"/>
              <a:t>Na pot so odšli iz Benetk</a:t>
            </a:r>
          </a:p>
          <a:p>
            <a:r>
              <a:rPr lang="sl-SI" sz="2400" dirty="0" err="1"/>
              <a:t>Acro</a:t>
            </a:r>
            <a:r>
              <a:rPr lang="sl-SI" sz="2400" dirty="0"/>
              <a:t> : vojne in sprememba smeri</a:t>
            </a:r>
          </a:p>
          <a:p>
            <a:r>
              <a:rPr lang="sl-SI" sz="2400" dirty="0"/>
              <a:t>Armenija – gora </a:t>
            </a:r>
            <a:r>
              <a:rPr lang="sl-SI" sz="2400" dirty="0" err="1"/>
              <a:t>Arart</a:t>
            </a:r>
            <a:endParaRPr lang="sl-SI" sz="2400" dirty="0"/>
          </a:p>
          <a:p>
            <a:r>
              <a:rPr lang="sl-SI" sz="2400" dirty="0" err="1"/>
              <a:t>Zorzanija</a:t>
            </a:r>
            <a:r>
              <a:rPr lang="sl-SI" sz="2400" dirty="0"/>
              <a:t> – naftni vrelec</a:t>
            </a:r>
          </a:p>
          <a:p>
            <a:r>
              <a:rPr lang="sl-SI" sz="2400" dirty="0" err="1"/>
              <a:t>Tabiz</a:t>
            </a:r>
            <a:r>
              <a:rPr lang="sl-SI" sz="2400" dirty="0"/>
              <a:t>, Saba, Kermana- napad tolpe, počitek</a:t>
            </a:r>
          </a:p>
          <a:p>
            <a:r>
              <a:rPr lang="sl-SI" sz="2400" dirty="0" err="1"/>
              <a:t>Hormuz</a:t>
            </a:r>
            <a:r>
              <a:rPr lang="sl-SI" sz="2400" dirty="0"/>
              <a:t> – Svilna pot</a:t>
            </a:r>
          </a:p>
          <a:p>
            <a:r>
              <a:rPr lang="sl-SI" sz="2400" dirty="0"/>
              <a:t>Puščava in nato </a:t>
            </a:r>
            <a:r>
              <a:rPr lang="sl-SI" sz="2400" dirty="0" err="1"/>
              <a:t>Ferdows</a:t>
            </a:r>
            <a:r>
              <a:rPr lang="sl-SI" sz="2400" dirty="0"/>
              <a:t> – kraljestvo </a:t>
            </a:r>
            <a:r>
              <a:rPr lang="sl-SI" sz="2400" dirty="0" err="1"/>
              <a:t>Tunocain</a:t>
            </a:r>
            <a:endParaRPr lang="sl-SI" sz="2400" dirty="0"/>
          </a:p>
          <a:p>
            <a:r>
              <a:rPr lang="sl-SI" sz="2400" dirty="0" err="1"/>
              <a:t>Badakshstan</a:t>
            </a:r>
            <a:r>
              <a:rPr lang="sl-SI" sz="2400" dirty="0"/>
              <a:t>-bolezen</a:t>
            </a:r>
          </a:p>
          <a:p>
            <a:r>
              <a:rPr lang="sl-SI" sz="2400" dirty="0"/>
              <a:t>Svilna pot- puščava Gobi – </a:t>
            </a:r>
            <a:r>
              <a:rPr lang="sl-SI" sz="2400" b="1" dirty="0"/>
              <a:t>glavno mesto Kitajske</a:t>
            </a:r>
          </a:p>
          <a:p>
            <a:r>
              <a:rPr lang="sl-SI" sz="2400" b="1" dirty="0" err="1"/>
              <a:t>Kublaj</a:t>
            </a:r>
            <a:r>
              <a:rPr lang="sl-SI" sz="2400" b="1" dirty="0"/>
              <a:t> Kan</a:t>
            </a:r>
            <a:endParaRPr lang="sl-SI" sz="2400" dirty="0"/>
          </a:p>
        </p:txBody>
      </p:sp>
      <p:pic>
        <p:nvPicPr>
          <p:cNvPr id="1026" name="Picture 2" descr="http://vedez.dzs.si/dslike/1462/4-Marco%20Polo-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9" y="1089526"/>
            <a:ext cx="4074433" cy="20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9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863595"/>
            <a:ext cx="8911687" cy="1280890"/>
          </a:xfrm>
        </p:spPr>
        <p:txBody>
          <a:bodyPr>
            <a:normAutofit/>
          </a:bodyPr>
          <a:lstStyle/>
          <a:p>
            <a:r>
              <a:rPr lang="sl-SI" dirty="0"/>
              <a:t>Vrnitev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Vrni se z velikim premoženjem</a:t>
            </a:r>
          </a:p>
          <a:p>
            <a:r>
              <a:rPr lang="sl-SI" sz="2400" dirty="0"/>
              <a:t>Vojna z republiko Genovo</a:t>
            </a:r>
          </a:p>
          <a:p>
            <a:r>
              <a:rPr lang="sl-SI" sz="2400" dirty="0"/>
              <a:t>Stopi v vojno</a:t>
            </a:r>
          </a:p>
          <a:p>
            <a:r>
              <a:rPr lang="sl-SI" sz="2400" dirty="0"/>
              <a:t>Ujet v spopadu leta 1296</a:t>
            </a:r>
          </a:p>
          <a:p>
            <a:r>
              <a:rPr lang="sl-SI" sz="2400" dirty="0"/>
              <a:t>Več mesecev preživi v zaporu</a:t>
            </a:r>
          </a:p>
          <a:p>
            <a:r>
              <a:rPr lang="sl-SI" sz="2400" dirty="0"/>
              <a:t>Piše zgodbe o potovanju </a:t>
            </a:r>
          </a:p>
          <a:p>
            <a:pPr marL="0" indent="0">
              <a:buNone/>
            </a:pPr>
            <a:r>
              <a:rPr lang="sl-SI" sz="2400" dirty="0"/>
              <a:t>-</a:t>
            </a:r>
            <a:r>
              <a:rPr lang="sl-SI" sz="2400" b="1" dirty="0"/>
              <a:t>Potovanja Marka Pola</a:t>
            </a:r>
            <a:endParaRPr lang="sl-SI" sz="2400" dirty="0"/>
          </a:p>
        </p:txBody>
      </p:sp>
      <p:pic>
        <p:nvPicPr>
          <p:cNvPr id="2050" name="Picture 2" descr="Rezultat iskanja slik za potovanja marca pola knj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1349043"/>
            <a:ext cx="2971801" cy="45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1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 izpustu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Izpuščen avgusta 1299</a:t>
            </a:r>
          </a:p>
          <a:p>
            <a:r>
              <a:rPr lang="sl-SI" sz="2400" dirty="0"/>
              <a:t>Postane bogat trgovec</a:t>
            </a:r>
          </a:p>
          <a:p>
            <a:r>
              <a:rPr lang="sl-SI" sz="2400" dirty="0"/>
              <a:t>Financira nove ekspedicije – ne zapusti Benetk</a:t>
            </a:r>
          </a:p>
          <a:p>
            <a:r>
              <a:rPr lang="sl-SI" sz="2400" dirty="0"/>
              <a:t>1300 se poroči – </a:t>
            </a:r>
            <a:r>
              <a:rPr lang="sl-SI" sz="2400" dirty="0" err="1"/>
              <a:t>Donata</a:t>
            </a:r>
            <a:r>
              <a:rPr lang="sl-SI" sz="2400" dirty="0"/>
              <a:t> </a:t>
            </a:r>
            <a:r>
              <a:rPr lang="sl-SI" sz="2400" dirty="0" err="1"/>
              <a:t>Badoer</a:t>
            </a:r>
            <a:endParaRPr lang="sl-SI" sz="2400" dirty="0"/>
          </a:p>
          <a:p>
            <a:r>
              <a:rPr lang="sl-SI" sz="2400" dirty="0"/>
              <a:t>Tri hčere: Fantina, </a:t>
            </a:r>
            <a:r>
              <a:rPr lang="sl-SI" sz="2400" dirty="0" err="1"/>
              <a:t>Bellela</a:t>
            </a:r>
            <a:r>
              <a:rPr lang="sl-SI" sz="2400" dirty="0"/>
              <a:t>, Moreta</a:t>
            </a:r>
          </a:p>
          <a:p>
            <a:endParaRPr lang="sl-SI" sz="2400" dirty="0"/>
          </a:p>
        </p:txBody>
      </p:sp>
      <p:pic>
        <p:nvPicPr>
          <p:cNvPr id="3074" name="Picture 2" descr="Rezultat iskanja slik za donata bado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98859"/>
            <a:ext cx="3278188" cy="24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donata bado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18" y="3813786"/>
            <a:ext cx="2258332" cy="28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6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Vpliv njegovih potovanj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Kartografija</a:t>
            </a:r>
          </a:p>
          <a:p>
            <a:r>
              <a:rPr lang="sl-SI" sz="2400" dirty="0"/>
              <a:t>Iluminiran zemljevid – mogoče ga je videti</a:t>
            </a:r>
          </a:p>
        </p:txBody>
      </p:sp>
      <p:pic>
        <p:nvPicPr>
          <p:cNvPr id="15362" name="Picture 2" descr="Rezultat iskanja slik za marco polo parchmen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233057"/>
            <a:ext cx="5389562" cy="3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1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prinesel v Evropo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Porcelan </a:t>
            </a:r>
          </a:p>
          <a:p>
            <a:r>
              <a:rPr lang="sl-SI" sz="2400" dirty="0"/>
              <a:t>Svila</a:t>
            </a:r>
          </a:p>
          <a:p>
            <a:r>
              <a:rPr lang="sl-SI" sz="2400" dirty="0"/>
              <a:t>Slonovina</a:t>
            </a:r>
          </a:p>
          <a:p>
            <a:r>
              <a:rPr lang="sl-SI" sz="2400" dirty="0"/>
              <a:t>Ideje papirne valute </a:t>
            </a:r>
          </a:p>
          <a:p>
            <a:r>
              <a:rPr lang="sl-SI" sz="2400" dirty="0"/>
              <a:t>Premog</a:t>
            </a:r>
          </a:p>
          <a:p>
            <a:r>
              <a:rPr lang="sl-SI" sz="2400" dirty="0"/>
              <a:t>In celo …</a:t>
            </a:r>
          </a:p>
        </p:txBody>
      </p:sp>
      <p:pic>
        <p:nvPicPr>
          <p:cNvPr id="4098" name="Picture 2" descr="Rezultat iskanja slik za what did marco polo bring to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46" y="2133600"/>
            <a:ext cx="4356554" cy="40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33001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552</TotalTime>
  <Words>338</Words>
  <Application>Microsoft Office PowerPoint</Application>
  <PresentationFormat>Širokozaslonsko</PresentationFormat>
  <Paragraphs>78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Šelest</vt:lpstr>
      <vt:lpstr>Marco Polo</vt:lpstr>
      <vt:lpstr>Kdo je bil?</vt:lpstr>
      <vt:lpstr>O življenju</vt:lpstr>
      <vt:lpstr>O potovanju nasplošno</vt:lpstr>
      <vt:lpstr>Potovanje </vt:lpstr>
      <vt:lpstr>Vrnitev </vt:lpstr>
      <vt:lpstr>Po izpustu</vt:lpstr>
      <vt:lpstr>Vpliv njegovih potovanj</vt:lpstr>
      <vt:lpstr>Kaj je prinesel v Evropo</vt:lpstr>
      <vt:lpstr>PowerPointova predstavitev</vt:lpstr>
      <vt:lpstr>Kaj se po njem imenuje?</vt:lpstr>
      <vt:lpstr>Kaj se po njem imenuje?</vt:lpstr>
      <vt:lpstr>Kaj se po njem imenuje? </vt:lpstr>
      <vt:lpstr>Kaj se po njem imenuje?</vt:lpstr>
      <vt:lpstr>Kot lik</vt:lpstr>
      <vt:lpstr>Kot lik</vt:lpstr>
      <vt:lpstr>Smrt </vt:lpstr>
      <vt:lpstr>PowerPointova predstavitev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Polo</dc:title>
  <dc:creator>Klara Gorjup</dc:creator>
  <cp:lastModifiedBy>Klara Gorjup</cp:lastModifiedBy>
  <cp:revision>20</cp:revision>
  <dcterms:created xsi:type="dcterms:W3CDTF">2016-09-25T16:13:12Z</dcterms:created>
  <dcterms:modified xsi:type="dcterms:W3CDTF">2016-09-29T20:25:40Z</dcterms:modified>
</cp:coreProperties>
</file>