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3" r:id="rId11"/>
    <p:sldId id="268" r:id="rId12"/>
    <p:sldId id="264" r:id="rId13"/>
    <p:sldId id="269" r:id="rId14"/>
    <p:sldId id="270" r:id="rId15"/>
    <p:sldId id="265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jaski.net/gradivo/zgo_ref_francoska_revolucija_01?r=1" TargetMode="External"/><Relationship Id="rId2" Type="http://schemas.openxmlformats.org/officeDocument/2006/relationships/hyperlink" Target="https://sl.wikipedia.org/wiki/Francoska_revolucij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latin typeface="Algerian" panose="04020705040A02060702" pitchFamily="82" charset="0"/>
              </a:rPr>
              <a:t>     Francoska revolucija</a:t>
            </a:r>
            <a:endParaRPr lang="sl-SI" dirty="0">
              <a:latin typeface="Algerian" panose="04020705040A02060702" pitchFamily="8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8973" y="1548132"/>
            <a:ext cx="4972674" cy="46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lgerian" panose="04020705040A02060702" pitchFamily="82" charset="0"/>
              </a:rPr>
              <a:t>Narodna skupščina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Predstavniki Tretjega </a:t>
            </a:r>
            <a:r>
              <a:rPr lang="sl-SI" dirty="0" smtClean="0"/>
              <a:t>stanu</a:t>
            </a:r>
          </a:p>
          <a:p>
            <a:r>
              <a:rPr lang="sl-SI" dirty="0"/>
              <a:t>ustanovili narodno skupščino in se razglasili za predstavnike francoskega </a:t>
            </a:r>
            <a:r>
              <a:rPr lang="sl-SI" dirty="0" smtClean="0"/>
              <a:t>ljudstva</a:t>
            </a:r>
          </a:p>
          <a:p>
            <a:r>
              <a:rPr lang="sl-SI" dirty="0" smtClean="0"/>
              <a:t>Parlament</a:t>
            </a:r>
          </a:p>
          <a:p>
            <a:r>
              <a:rPr lang="sl-SI" dirty="0"/>
              <a:t>Odpravili so </a:t>
            </a:r>
            <a:r>
              <a:rPr lang="sl-SI" dirty="0" smtClean="0"/>
              <a:t>fevdalizem </a:t>
            </a:r>
            <a:r>
              <a:rPr lang="sl-SI" dirty="0"/>
              <a:t> in davčne privilegije duhovščine in </a:t>
            </a:r>
            <a:r>
              <a:rPr lang="sl-SI" dirty="0" smtClean="0"/>
              <a:t>plemstva</a:t>
            </a:r>
          </a:p>
          <a:p>
            <a:r>
              <a:rPr lang="sl-SI" dirty="0" smtClean="0"/>
              <a:t>Ustava leta 1791, </a:t>
            </a:r>
            <a:r>
              <a:rPr lang="sl-SI" dirty="0"/>
              <a:t>je Francija postala ustavna monarhija. </a:t>
            </a:r>
            <a:endParaRPr lang="sl-SI" dirty="0" smtClean="0"/>
          </a:p>
          <a:p>
            <a:r>
              <a:rPr lang="sl-SI" dirty="0"/>
              <a:t>Oblast se je razdelila na tri </a:t>
            </a:r>
            <a:r>
              <a:rPr lang="sl-SI" dirty="0" smtClean="0"/>
              <a:t>dele: Izvršilna, Zakonodajna, </a:t>
            </a:r>
            <a:r>
              <a:rPr lang="sl-SI" dirty="0"/>
              <a:t>sodna </a:t>
            </a:r>
            <a:endParaRPr lang="sl-SI" dirty="0" smtClean="0"/>
          </a:p>
          <a:p>
            <a:r>
              <a:rPr lang="sl-SI" dirty="0"/>
              <a:t>kralja odstavili</a:t>
            </a:r>
          </a:p>
        </p:txBody>
      </p:sp>
    </p:spTree>
    <p:extLst>
      <p:ext uri="{BB962C8B-B14F-4D97-AF65-F5344CB8AC3E}">
        <p14:creationId xmlns:p14="http://schemas.microsoft.com/office/powerpoint/2010/main" val="2501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885" y="771985"/>
            <a:ext cx="4441691" cy="567812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508376" y="5230906"/>
            <a:ext cx="2272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Deklaracija o človekovih pravicah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52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lgerian" panose="04020705040A02060702" pitchFamily="82" charset="0"/>
              </a:rPr>
              <a:t>diktatura jakobincev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nove </a:t>
            </a:r>
            <a:r>
              <a:rPr lang="sl-SI" dirty="0" smtClean="0"/>
              <a:t>volitve</a:t>
            </a:r>
          </a:p>
          <a:p>
            <a:r>
              <a:rPr lang="sl-SI" dirty="0"/>
              <a:t>izvoljeni tudi predstavniki revnega </a:t>
            </a:r>
            <a:r>
              <a:rPr lang="sl-SI" dirty="0" smtClean="0"/>
              <a:t>meščanstva</a:t>
            </a:r>
          </a:p>
          <a:p>
            <a:r>
              <a:rPr lang="sl-SI" dirty="0"/>
              <a:t>imenovani jakobinci</a:t>
            </a:r>
            <a:r>
              <a:rPr lang="sl-SI" dirty="0" smtClean="0"/>
              <a:t>. </a:t>
            </a:r>
            <a:r>
              <a:rPr lang="sl-SI" dirty="0"/>
              <a:t>iz skupščine izločili druge poslance in </a:t>
            </a:r>
            <a:r>
              <a:rPr lang="sl-SI" dirty="0" smtClean="0"/>
              <a:t>prevzeli </a:t>
            </a:r>
            <a:r>
              <a:rPr lang="sl-SI" dirty="0"/>
              <a:t>oblast,</a:t>
            </a:r>
          </a:p>
          <a:p>
            <a:r>
              <a:rPr lang="sl-SI" dirty="0"/>
              <a:t>Ludvika 16. in njegovo ženo so obglavili z </a:t>
            </a:r>
            <a:r>
              <a:rPr lang="sl-SI" dirty="0" smtClean="0"/>
              <a:t>giljotino…</a:t>
            </a:r>
          </a:p>
          <a:p>
            <a:r>
              <a:rPr lang="sl-SI" dirty="0"/>
              <a:t>Odpravili so še zadnje ostanke </a:t>
            </a:r>
            <a:r>
              <a:rPr lang="sl-SI" dirty="0" smtClean="0"/>
              <a:t>fevdalizma…</a:t>
            </a:r>
          </a:p>
          <a:p>
            <a:r>
              <a:rPr lang="sl-SI" i="1" dirty="0" smtClean="0"/>
              <a:t>Ime po </a:t>
            </a:r>
            <a:r>
              <a:rPr lang="sl-SI" i="1" dirty="0"/>
              <a:t>samostanu sv. </a:t>
            </a:r>
            <a:r>
              <a:rPr lang="sl-SI" i="1" dirty="0" smtClean="0"/>
              <a:t>Jakoba</a:t>
            </a:r>
          </a:p>
          <a:p>
            <a:r>
              <a:rPr lang="sl-SI" i="1" dirty="0"/>
              <a:t>vlada skrajnega in brezobzirnega nasilja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25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70" y="712694"/>
            <a:ext cx="4108494" cy="521031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109883" y="4867835"/>
            <a:ext cx="2111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Maximilien</a:t>
            </a:r>
            <a:r>
              <a:rPr lang="sl-SI" dirty="0" smtClean="0"/>
              <a:t> </a:t>
            </a:r>
            <a:r>
              <a:rPr lang="sl-SI" dirty="0" err="1" smtClean="0"/>
              <a:t>Robespierre</a:t>
            </a:r>
            <a:r>
              <a:rPr lang="sl-SI" dirty="0" smtClean="0"/>
              <a:t>, </a:t>
            </a:r>
          </a:p>
          <a:p>
            <a:r>
              <a:rPr lang="sl-SI" dirty="0" smtClean="0"/>
              <a:t>Najbolj zloglasen od vseh Jakobincev.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443" y="1631422"/>
            <a:ext cx="3204322" cy="4419754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5795682" y="1156447"/>
            <a:ext cx="1707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Giljotina, najljubše orožje jakobincev.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15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335" y="438990"/>
            <a:ext cx="6467455" cy="419576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012142" y="5688106"/>
            <a:ext cx="474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Usmrtitev kralja </a:t>
            </a:r>
            <a:r>
              <a:rPr lang="sl-SI" dirty="0"/>
              <a:t>L</a:t>
            </a:r>
            <a:r>
              <a:rPr lang="sl-SI" dirty="0" smtClean="0"/>
              <a:t>udvika 16. z giljotino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38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lgerian" panose="04020705040A02060702" pitchFamily="82" charset="0"/>
              </a:rPr>
              <a:t>Konec francoske revolucije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Leta 1994 je bilo konec vladavine </a:t>
            </a:r>
            <a:r>
              <a:rPr lang="sl-SI" dirty="0" smtClean="0"/>
              <a:t>jakobincev</a:t>
            </a:r>
          </a:p>
          <a:p>
            <a:r>
              <a:rPr lang="sl-SI" dirty="0"/>
              <a:t>Uradno je bil konec revolucije z Napoleonovi vojaškim udarom leta </a:t>
            </a:r>
            <a:r>
              <a:rPr lang="sl-SI" dirty="0" smtClean="0"/>
              <a:t>1799</a:t>
            </a:r>
          </a:p>
          <a:p>
            <a:r>
              <a:rPr lang="sl-SI" dirty="0"/>
              <a:t>velika prelomnica v </a:t>
            </a:r>
            <a:r>
              <a:rPr lang="sl-SI" dirty="0" smtClean="0"/>
              <a:t>zgodovini</a:t>
            </a:r>
          </a:p>
          <a:p>
            <a:r>
              <a:rPr lang="sl-SI" dirty="0" smtClean="0"/>
              <a:t> Oznanjala je, konec </a:t>
            </a:r>
            <a:r>
              <a:rPr lang="sl-SI" dirty="0"/>
              <a:t>plemstva, absolutizma in fevdalizma</a:t>
            </a:r>
            <a:r>
              <a:rPr lang="sl-SI" dirty="0" smtClean="0"/>
              <a:t>.</a:t>
            </a:r>
          </a:p>
          <a:p>
            <a:r>
              <a:rPr lang="sl-SI" dirty="0"/>
              <a:t>začetek novega </a:t>
            </a:r>
            <a:r>
              <a:rPr lang="sl-SI" dirty="0" smtClean="0"/>
              <a:t>obdobja,</a:t>
            </a:r>
          </a:p>
          <a:p>
            <a:r>
              <a:rPr lang="sl-SI" dirty="0" smtClean="0"/>
              <a:t>razširitev </a:t>
            </a:r>
            <a:r>
              <a:rPr lang="sl-SI" dirty="0"/>
              <a:t>razsvetljenskih idej </a:t>
            </a:r>
            <a:r>
              <a:rPr lang="sl-SI" dirty="0" smtClean="0"/>
              <a:t>po Evropi.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479387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latin typeface="Algerian" panose="04020705040A02060702" pitchFamily="82" charset="0"/>
              </a:rPr>
              <a:t>Hvala za vašo pozornost</a:t>
            </a:r>
            <a:endParaRPr lang="sl-SI" dirty="0">
              <a:latin typeface="Algerian" panose="04020705040A02060702" pitchFamily="82" charset="0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1089" y="1877826"/>
            <a:ext cx="419576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latin typeface="Algerian" panose="04020705040A02060702" pitchFamily="82" charset="0"/>
              </a:rPr>
              <a:t>viri</a:t>
            </a:r>
            <a:endParaRPr lang="sl-SI" dirty="0"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sl.wikipedia.org/wiki/Francoska_revolucija</a:t>
            </a:r>
            <a:endParaRPr lang="sl-SI" dirty="0" smtClean="0"/>
          </a:p>
          <a:p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www.dijaski.net/gradivo/zgo_ref_francoska_revolucija_01?r=1</a:t>
            </a:r>
            <a:endParaRPr lang="sl-SI" dirty="0" smtClean="0"/>
          </a:p>
          <a:p>
            <a:r>
              <a:rPr lang="sl-SI" u="sng" dirty="0" smtClean="0"/>
              <a:t>Učbenik za zgodovino, Raziskujem preteklost.</a:t>
            </a:r>
          </a:p>
          <a:p>
            <a:endParaRPr lang="sl-SI" u="sng" dirty="0"/>
          </a:p>
        </p:txBody>
      </p:sp>
    </p:spTree>
    <p:extLst>
      <p:ext uri="{BB962C8B-B14F-4D97-AF65-F5344CB8AC3E}">
        <p14:creationId xmlns:p14="http://schemas.microsoft.com/office/powerpoint/2010/main" val="333412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lgerian" panose="04020705040A02060702" pitchFamily="82" charset="0"/>
              </a:rPr>
              <a:t>Ludvik</a:t>
            </a:r>
            <a:r>
              <a:rPr lang="sl-SI" dirty="0"/>
              <a:t> </a:t>
            </a:r>
            <a:r>
              <a:rPr lang="sl-SI" dirty="0">
                <a:latin typeface="Algerian" panose="04020705040A02060702" pitchFamily="82" charset="0"/>
              </a:rPr>
              <a:t>XVI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Rodil 23. avgusta let 1745 v Versaillesu</a:t>
            </a:r>
          </a:p>
          <a:p>
            <a:r>
              <a:rPr lang="sl-SI" dirty="0"/>
              <a:t>Ni se mogel primerjati sončnim </a:t>
            </a:r>
            <a:r>
              <a:rPr lang="sl-SI" dirty="0" smtClean="0"/>
              <a:t>kraljem</a:t>
            </a:r>
          </a:p>
          <a:p>
            <a:r>
              <a:rPr lang="sl-SI" dirty="0"/>
              <a:t>Poročen z Marijo Antoaneto (hči Marije Terezije</a:t>
            </a:r>
            <a:r>
              <a:rPr lang="sl-SI" dirty="0" smtClean="0"/>
              <a:t>)</a:t>
            </a:r>
          </a:p>
          <a:p>
            <a:r>
              <a:rPr lang="sl-SI" dirty="0"/>
              <a:t>Vladal je kot absolutist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592" y="2649072"/>
            <a:ext cx="2937324" cy="35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lgerian" panose="04020705040A02060702" pitchFamily="82" charset="0"/>
              </a:rPr>
              <a:t> Marija </a:t>
            </a:r>
            <a:r>
              <a:rPr lang="sl-SI" dirty="0" err="1">
                <a:latin typeface="Algerian" panose="04020705040A02060702" pitchFamily="82" charset="0"/>
              </a:rPr>
              <a:t>antoaneta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/>
              <a:t>Bila je habsburška </a:t>
            </a:r>
            <a:r>
              <a:rPr lang="sl-SI" i="1" dirty="0" smtClean="0"/>
              <a:t>nadvojvodinja</a:t>
            </a:r>
          </a:p>
          <a:p>
            <a:r>
              <a:rPr lang="sl-SI" i="1" dirty="0" smtClean="0"/>
              <a:t>Postala </a:t>
            </a:r>
            <a:r>
              <a:rPr lang="sl-SI" i="1" dirty="0"/>
              <a:t>kraljica </a:t>
            </a:r>
            <a:r>
              <a:rPr lang="sl-SI" i="1" dirty="0" smtClean="0"/>
              <a:t>francije</a:t>
            </a:r>
          </a:p>
          <a:p>
            <a:r>
              <a:rPr lang="sl-SI" i="1" dirty="0"/>
              <a:t>Eden izmed njenih najbolj znanih </a:t>
            </a:r>
            <a:r>
              <a:rPr lang="sl-SI" i="1" dirty="0" smtClean="0"/>
              <a:t>stavkov: </a:t>
            </a:r>
            <a:r>
              <a:rPr lang="sl-SI" i="1" dirty="0"/>
              <a:t>„Če nimajo kruha ,naj pač jedo potico“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94" y="3820451"/>
            <a:ext cx="1975878" cy="26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168" y="551330"/>
            <a:ext cx="7749336" cy="5318733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9453282" y="2097741"/>
            <a:ext cx="1909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Versailles,</a:t>
            </a:r>
          </a:p>
          <a:p>
            <a:r>
              <a:rPr lang="sl-SI" dirty="0" smtClean="0"/>
              <a:t>Rezidenca kralja Ludvika 16. Jugovzhodno od </a:t>
            </a:r>
            <a:r>
              <a:rPr lang="sl-SI" dirty="0"/>
              <a:t>P</a:t>
            </a:r>
            <a:r>
              <a:rPr lang="sl-SI" dirty="0" smtClean="0"/>
              <a:t>ariza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81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lgerian" panose="04020705040A02060702" pitchFamily="82" charset="0"/>
              </a:rPr>
              <a:t>Življenje pred revolucijo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Družba je bila fevdalna in se je delila na tri stanove:</a:t>
            </a:r>
          </a:p>
          <a:p>
            <a:r>
              <a:rPr lang="sl-SI" dirty="0"/>
              <a:t>Prvi in drugi  </a:t>
            </a:r>
            <a:r>
              <a:rPr lang="sl-SI" dirty="0" smtClean="0"/>
              <a:t>stan</a:t>
            </a:r>
          </a:p>
          <a:p>
            <a:r>
              <a:rPr lang="sl-SI" dirty="0"/>
              <a:t>Tretji stan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122" y="2907708"/>
            <a:ext cx="3706583" cy="34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lgerian" panose="04020705040A02060702" pitchFamily="82" charset="0"/>
              </a:rPr>
              <a:t>Gospodarska kriza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gospodarska </a:t>
            </a:r>
            <a:r>
              <a:rPr lang="sl-SI" dirty="0" smtClean="0"/>
              <a:t>kriza, </a:t>
            </a:r>
            <a:r>
              <a:rPr lang="sl-SI" dirty="0"/>
              <a:t>vrhunec dosegla v drugi polovici 18. </a:t>
            </a:r>
            <a:r>
              <a:rPr lang="sl-SI" dirty="0" smtClean="0"/>
              <a:t>stoletja</a:t>
            </a:r>
          </a:p>
          <a:p>
            <a:r>
              <a:rPr lang="sl-SI" dirty="0"/>
              <a:t>Z</a:t>
            </a:r>
            <a:r>
              <a:rPr lang="sl-SI" dirty="0" smtClean="0"/>
              <a:t>aradi Razkošnega </a:t>
            </a:r>
            <a:r>
              <a:rPr lang="sl-SI" dirty="0"/>
              <a:t>življenja na dvoru, ogromnih izdatkov za plače( denar je krožil samo v 1. in 2. sloju</a:t>
            </a:r>
            <a:r>
              <a:rPr lang="sl-SI" dirty="0" smtClean="0"/>
              <a:t>)…</a:t>
            </a:r>
          </a:p>
          <a:p>
            <a:r>
              <a:rPr lang="sl-SI" dirty="0"/>
              <a:t>Francijo prizadele tudi številne naravne </a:t>
            </a:r>
            <a:r>
              <a:rPr lang="sl-SI" dirty="0" smtClean="0"/>
              <a:t>nesreče</a:t>
            </a:r>
          </a:p>
          <a:p>
            <a:r>
              <a:rPr lang="sl-SI" dirty="0"/>
              <a:t>Zaradi nezadovoljnega ljudstva in slabega položaja v državi je kralj sklical predstavnike vseh treh stanov.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56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lgerian" panose="04020705040A02060702" pitchFamily="82" charset="0"/>
              </a:rPr>
              <a:t>Zasedanje stanov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Predstavniki vseh </a:t>
            </a:r>
            <a:r>
              <a:rPr lang="sl-SI" dirty="0" smtClean="0"/>
              <a:t>treh </a:t>
            </a:r>
            <a:r>
              <a:rPr lang="sl-SI" dirty="0"/>
              <a:t>stanov, so se 5. maja 1789 zbrali v </a:t>
            </a:r>
            <a:r>
              <a:rPr lang="sl-SI" dirty="0" smtClean="0"/>
              <a:t>Versaillesu,</a:t>
            </a:r>
          </a:p>
          <a:p>
            <a:r>
              <a:rPr lang="sl-SI" dirty="0" smtClean="0"/>
              <a:t>Tretji stan: </a:t>
            </a:r>
            <a:r>
              <a:rPr lang="sl-SI" dirty="0"/>
              <a:t>zahteval, da se razlikovanje v stanovih </a:t>
            </a:r>
            <a:r>
              <a:rPr lang="sl-SI" dirty="0" smtClean="0"/>
              <a:t>odpravi…</a:t>
            </a:r>
          </a:p>
          <a:p>
            <a:r>
              <a:rPr lang="sl-SI" dirty="0"/>
              <a:t>Prvi in Drugi pa sta si hotela pridobiti še večjo moč nad </a:t>
            </a:r>
            <a:r>
              <a:rPr lang="sl-SI" dirty="0" smtClean="0"/>
              <a:t>kraljem,</a:t>
            </a:r>
          </a:p>
          <a:p>
            <a:r>
              <a:rPr lang="sl-SI" dirty="0"/>
              <a:t>Glasovanje po glavah</a:t>
            </a:r>
            <a:endParaRPr lang="sl-SI" dirty="0" smtClean="0"/>
          </a:p>
          <a:p>
            <a:r>
              <a:rPr lang="sl-SI" dirty="0"/>
              <a:t>Ko je kralj želel razpustiti zasedanje </a:t>
            </a:r>
            <a:r>
              <a:rPr lang="sl-SI" dirty="0" smtClean="0"/>
              <a:t>stanov, </a:t>
            </a:r>
            <a:r>
              <a:rPr lang="sl-SI" dirty="0"/>
              <a:t>se mu je 3. stan uprl </a:t>
            </a:r>
          </a:p>
        </p:txBody>
      </p:sp>
    </p:spTree>
    <p:extLst>
      <p:ext uri="{BB962C8B-B14F-4D97-AF65-F5344CB8AC3E}">
        <p14:creationId xmlns:p14="http://schemas.microsoft.com/office/powerpoint/2010/main" val="42274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Algerian" panose="04020705040A02060702" pitchFamily="82" charset="0"/>
              </a:rPr>
              <a:t>Padec </a:t>
            </a:r>
            <a:r>
              <a:rPr lang="sl-SI" dirty="0" err="1">
                <a:latin typeface="Algerian" panose="04020705040A02060702" pitchFamily="82" charset="0"/>
              </a:rPr>
              <a:t>bastilje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Prebivalci </a:t>
            </a:r>
            <a:r>
              <a:rPr lang="sl-SI" dirty="0"/>
              <a:t>Pariza naveličali čakanja novic iz </a:t>
            </a:r>
            <a:r>
              <a:rPr lang="sl-SI" dirty="0" smtClean="0"/>
              <a:t>Versaillesa, </a:t>
            </a:r>
            <a:r>
              <a:rPr lang="sl-SI" dirty="0"/>
              <a:t>zato so (14. julija 1789, to je danes  državni praznik) napadli državni zapor, srednjeveško trdnjavo </a:t>
            </a:r>
            <a:r>
              <a:rPr lang="sl-SI" dirty="0" err="1"/>
              <a:t>Bastilja</a:t>
            </a:r>
            <a:r>
              <a:rPr lang="sl-SI" dirty="0"/>
              <a:t>.</a:t>
            </a:r>
          </a:p>
          <a:p>
            <a:r>
              <a:rPr lang="sl-SI" dirty="0"/>
              <a:t>To je bila  trdnjava, ki je simbolizirala kraljev </a:t>
            </a:r>
            <a:r>
              <a:rPr lang="sl-SI" dirty="0" smtClean="0"/>
              <a:t>absolutizem, </a:t>
            </a:r>
          </a:p>
          <a:p>
            <a:r>
              <a:rPr lang="sl-SI" dirty="0" smtClean="0"/>
              <a:t>simboliziralo padec kraljevega absolutizma.</a:t>
            </a:r>
          </a:p>
          <a:p>
            <a:r>
              <a:rPr lang="sl-SI" dirty="0" smtClean="0"/>
              <a:t>nemiri </a:t>
            </a:r>
            <a:r>
              <a:rPr lang="sl-SI" dirty="0"/>
              <a:t>so </a:t>
            </a:r>
            <a:r>
              <a:rPr lang="sl-SI" dirty="0" smtClean="0"/>
              <a:t>se razširili po vsej državi,</a:t>
            </a:r>
          </a:p>
        </p:txBody>
      </p:sp>
    </p:spTree>
    <p:extLst>
      <p:ext uri="{BB962C8B-B14F-4D97-AF65-F5344CB8AC3E}">
        <p14:creationId xmlns:p14="http://schemas.microsoft.com/office/powerpoint/2010/main" val="24751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872" y="668322"/>
            <a:ext cx="7346857" cy="548188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238129" y="2218765"/>
            <a:ext cx="2299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Napad na </a:t>
            </a:r>
            <a:r>
              <a:rPr lang="sl-SI" dirty="0" err="1"/>
              <a:t>B</a:t>
            </a:r>
            <a:r>
              <a:rPr lang="sl-SI" dirty="0" err="1" smtClean="0"/>
              <a:t>astiljo</a:t>
            </a:r>
            <a:r>
              <a:rPr lang="sl-SI" dirty="0" smtClean="0"/>
              <a:t>, simbol začetka revolucije.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80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463</Words>
  <Application>Microsoft Office PowerPoint</Application>
  <PresentationFormat>Širokozaslonsko</PresentationFormat>
  <Paragraphs>66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Algerian</vt:lpstr>
      <vt:lpstr>Arial</vt:lpstr>
      <vt:lpstr>Century Gothic</vt:lpstr>
      <vt:lpstr>Wingdings 3</vt:lpstr>
      <vt:lpstr>Naelektreno</vt:lpstr>
      <vt:lpstr>     Francoska revolucija</vt:lpstr>
      <vt:lpstr>Ludvik XVI</vt:lpstr>
      <vt:lpstr> Marija antoaneta</vt:lpstr>
      <vt:lpstr>PowerPointova predstavitev</vt:lpstr>
      <vt:lpstr>Življenje pred revolucijo</vt:lpstr>
      <vt:lpstr>Gospodarska kriza</vt:lpstr>
      <vt:lpstr>Zasedanje stanov</vt:lpstr>
      <vt:lpstr>Padec bastilje</vt:lpstr>
      <vt:lpstr>PowerPointova predstavitev</vt:lpstr>
      <vt:lpstr>Narodna skupščina</vt:lpstr>
      <vt:lpstr>PowerPointova predstavitev</vt:lpstr>
      <vt:lpstr>diktatura jakobincev</vt:lpstr>
      <vt:lpstr>PowerPointova predstavitev</vt:lpstr>
      <vt:lpstr>PowerPointova predstavitev</vt:lpstr>
      <vt:lpstr>Konec francoske revolucije</vt:lpstr>
      <vt:lpstr>Hvala za vašo pozornost</vt:lpstr>
      <vt:lpstr>viri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Francoska revolucija</dc:title>
  <dc:creator>fil maks</dc:creator>
  <cp:lastModifiedBy>fil maks</cp:lastModifiedBy>
  <cp:revision>6</cp:revision>
  <dcterms:created xsi:type="dcterms:W3CDTF">2017-03-16T20:11:31Z</dcterms:created>
  <dcterms:modified xsi:type="dcterms:W3CDTF">2017-03-16T21:16:15Z</dcterms:modified>
</cp:coreProperties>
</file>