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63" r:id="rId5"/>
    <p:sldId id="260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George_Washington" TargetMode="External"/><Relationship Id="rId2" Type="http://schemas.openxmlformats.org/officeDocument/2006/relationships/hyperlink" Target="http://www.dijaski.net/gradivo/zgo_ref_washington_george_01__predstavitev?r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7200" dirty="0" smtClean="0">
                <a:solidFill>
                  <a:srgbClr val="FF0000"/>
                </a:solidFill>
              </a:rPr>
              <a:t> GEORGE  WASHINGTON</a:t>
            </a:r>
            <a:endParaRPr lang="sl-SI" sz="72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3888102"/>
          </a:xfrm>
        </p:spPr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>
                <a:solidFill>
                  <a:srgbClr val="FF0000"/>
                </a:solidFill>
              </a:rPr>
              <a:t>                                                                  </a:t>
            </a:r>
            <a:r>
              <a:rPr lang="sl-SI" sz="4400" dirty="0" smtClean="0">
                <a:solidFill>
                  <a:srgbClr val="FF0000"/>
                </a:solidFill>
              </a:rPr>
              <a:t>Življenjepis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                                                                                                                                                                                  </a:t>
            </a:r>
            <a:r>
              <a:rPr lang="sl-SI" dirty="0" smtClean="0">
                <a:solidFill>
                  <a:schemeClr val="bg1"/>
                </a:solidFill>
              </a:rPr>
              <a:t>KARIN PAVLOVIČ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2050" name="Picture 2" descr="Rezultat iskanja slik za george washin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0" y="3102122"/>
            <a:ext cx="2619209" cy="32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8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              </a:t>
            </a:r>
            <a:r>
              <a:rPr lang="sl-SI" sz="7300" dirty="0" smtClean="0"/>
              <a:t>ROJSTVO IN MLADOST</a:t>
            </a:r>
            <a:endParaRPr lang="sl-SI" sz="73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7804" y="2104845"/>
            <a:ext cx="11188113" cy="4287329"/>
          </a:xfrm>
        </p:spPr>
        <p:txBody>
          <a:bodyPr/>
          <a:lstStyle/>
          <a:p>
            <a:r>
              <a:rPr lang="sl-SI" dirty="0" smtClean="0"/>
              <a:t>22. februar, 1732, </a:t>
            </a:r>
            <a:r>
              <a:rPr lang="sl-SI" dirty="0"/>
              <a:t>Westmoreland </a:t>
            </a:r>
            <a:r>
              <a:rPr lang="sl-SI" dirty="0" err="1" smtClean="0"/>
              <a:t>Countyju</a:t>
            </a:r>
            <a:r>
              <a:rPr lang="sl-SI" dirty="0" smtClean="0"/>
              <a:t>.</a:t>
            </a:r>
          </a:p>
          <a:p>
            <a:r>
              <a:rPr lang="sl-SI" dirty="0" smtClean="0"/>
              <a:t>Oče - premožen lastnik plantaž.</a:t>
            </a:r>
          </a:p>
          <a:p>
            <a:r>
              <a:rPr lang="sl-SI" dirty="0" smtClean="0"/>
              <a:t>Preselil k polbrat </a:t>
            </a:r>
            <a:r>
              <a:rPr lang="sl-SI" dirty="0" err="1" smtClean="0"/>
              <a:t>Lawrencu</a:t>
            </a:r>
            <a:r>
              <a:rPr lang="sl-SI" dirty="0" smtClean="0"/>
              <a:t>.</a:t>
            </a:r>
          </a:p>
          <a:p>
            <a:r>
              <a:rPr lang="sl-SI" dirty="0" smtClean="0"/>
              <a:t>Izmeril velik del severne Virginije.</a:t>
            </a:r>
          </a:p>
          <a:p>
            <a:r>
              <a:rPr lang="sl-SI" dirty="0" smtClean="0"/>
              <a:t>Leta 1752- </a:t>
            </a:r>
            <a:r>
              <a:rPr lang="sl-SI" dirty="0" err="1" smtClean="0"/>
              <a:t>Lawrenc</a:t>
            </a:r>
            <a:r>
              <a:rPr lang="sl-SI" dirty="0" smtClean="0"/>
              <a:t> umrl,  George podedoval domačijo.</a:t>
            </a:r>
          </a:p>
          <a:p>
            <a:r>
              <a:rPr lang="sl-SI" dirty="0" smtClean="0"/>
              <a:t>Politične in vojaške zadeve.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 descr="Rezultat iskanja slik za Westmoreland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26" y="1980094"/>
            <a:ext cx="4269728" cy="37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virgi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18" y="4028537"/>
            <a:ext cx="4074320" cy="26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32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6600" dirty="0" smtClean="0"/>
              <a:t>  POLITIKA in vojskovanje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3683" y="1985276"/>
            <a:ext cx="11257125" cy="4424150"/>
          </a:xfrm>
        </p:spPr>
        <p:txBody>
          <a:bodyPr/>
          <a:lstStyle/>
          <a:p>
            <a:r>
              <a:rPr lang="sl-SI" smtClean="0"/>
              <a:t>1754 </a:t>
            </a:r>
            <a:r>
              <a:rPr lang="sl-SI" dirty="0" smtClean="0"/>
              <a:t>je postal podpolkovnik.</a:t>
            </a:r>
          </a:p>
          <a:p>
            <a:r>
              <a:rPr lang="sl-SI" dirty="0" smtClean="0"/>
              <a:t>1755 pridružil britanskim enotam v Virginiji.</a:t>
            </a:r>
          </a:p>
          <a:p>
            <a:r>
              <a:rPr lang="sl-SI" dirty="0" smtClean="0"/>
              <a:t>23 let- povišali v polkovnika.</a:t>
            </a:r>
          </a:p>
          <a:p>
            <a:r>
              <a:rPr lang="sl-SI" dirty="0" smtClean="0"/>
              <a:t>1758 se je umaknil. Oženil z bogato Marto </a:t>
            </a:r>
            <a:r>
              <a:rPr lang="sl-SI" dirty="0" err="1" smtClean="0"/>
              <a:t>Custis</a:t>
            </a:r>
            <a:r>
              <a:rPr lang="sl-SI" dirty="0" smtClean="0"/>
              <a:t>.</a:t>
            </a:r>
          </a:p>
          <a:p>
            <a:r>
              <a:rPr lang="sl-SI" dirty="0" smtClean="0"/>
              <a:t>Leta 1764 organizator bojkota britanskega blaga.</a:t>
            </a:r>
          </a:p>
          <a:p>
            <a:r>
              <a:rPr lang="sl-SI" dirty="0" smtClean="0"/>
              <a:t>1774 se je udeležil </a:t>
            </a:r>
            <a:r>
              <a:rPr lang="sl-SI" dirty="0" err="1" smtClean="0"/>
              <a:t>Kontinetalnega</a:t>
            </a:r>
            <a:r>
              <a:rPr lang="sl-SI" dirty="0" smtClean="0"/>
              <a:t> kongresa v </a:t>
            </a:r>
            <a:r>
              <a:rPr lang="sl-SI" dirty="0" err="1" smtClean="0"/>
              <a:t>Philadelphiji</a:t>
            </a:r>
            <a:r>
              <a:rPr lang="sl-SI" dirty="0" smtClean="0"/>
              <a:t>.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074" name="Picture 2" descr="Rezultat iskanja slik za podpolkovnik george washin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47" y="1985275"/>
            <a:ext cx="2251067" cy="282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george washington britanske en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65" y="4392046"/>
            <a:ext cx="3700866" cy="242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zultat iskanja slik za martha custis george washing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62" y="1985277"/>
            <a:ext cx="2972846" cy="21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zultat iskanja slik za kontinentalni kongres george washing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20" y="4211584"/>
            <a:ext cx="3366336" cy="26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94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6600" dirty="0" smtClean="0"/>
              <a:t>  Politika in vojskovanje 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1321" y="1889185"/>
            <a:ext cx="10947092" cy="5063705"/>
          </a:xfrm>
        </p:spPr>
        <p:txBody>
          <a:bodyPr/>
          <a:lstStyle/>
          <a:p>
            <a:r>
              <a:rPr lang="sl-SI" dirty="0" smtClean="0"/>
              <a:t>Začetek vojne za ameriško neodvisnost.</a:t>
            </a:r>
          </a:p>
          <a:p>
            <a:r>
              <a:rPr lang="sl-SI" dirty="0"/>
              <a:t>V</a:t>
            </a:r>
            <a:r>
              <a:rPr lang="sl-SI" dirty="0" smtClean="0"/>
              <a:t>ojaki so hodili bosi na bojevanja.</a:t>
            </a:r>
          </a:p>
          <a:p>
            <a:r>
              <a:rPr lang="sl-SI" dirty="0" smtClean="0"/>
              <a:t>Predstavniki kolonij so sklicali </a:t>
            </a:r>
            <a:r>
              <a:rPr lang="sl-SI" dirty="0"/>
              <a:t>K</a:t>
            </a:r>
            <a:r>
              <a:rPr lang="sl-SI" dirty="0" smtClean="0"/>
              <a:t>ontinetalni kongres 4. julija leta 1776,</a:t>
            </a:r>
          </a:p>
          <a:p>
            <a:pPr marL="0" indent="0">
              <a:buNone/>
            </a:pPr>
            <a:r>
              <a:rPr lang="sl-SI" dirty="0" smtClean="0"/>
              <a:t>kolonije so se odcepile od Velike Britanije.</a:t>
            </a:r>
          </a:p>
          <a:p>
            <a:r>
              <a:rPr lang="sl-SI" dirty="0" smtClean="0"/>
              <a:t>Francija leta 1778 prizna neodvisnost ZDA.</a:t>
            </a:r>
          </a:p>
          <a:p>
            <a:r>
              <a:rPr lang="sl-SI" dirty="0" smtClean="0"/>
              <a:t>Washington premagal Angleže leta 1781.</a:t>
            </a:r>
          </a:p>
          <a:p>
            <a:r>
              <a:rPr lang="sl-SI" dirty="0" smtClean="0"/>
              <a:t>Pridobil je močan ugled.</a:t>
            </a:r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098" name="Picture 2" descr="Rezultat iskanja slik za george washington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85" y="1889185"/>
            <a:ext cx="3185282" cy="23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iskanja slik za Kontinentalni kong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66" y="4235976"/>
            <a:ext cx="3631692" cy="238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zultat iskanja slik za podpolkovnik george washing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84" y="4288280"/>
            <a:ext cx="4021685" cy="23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18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3286" y="636557"/>
            <a:ext cx="11266098" cy="1138686"/>
          </a:xfrm>
        </p:spPr>
        <p:txBody>
          <a:bodyPr>
            <a:normAutofit/>
          </a:bodyPr>
          <a:lstStyle/>
          <a:p>
            <a:r>
              <a:rPr lang="sl-SI" sz="4800" dirty="0" smtClean="0"/>
              <a:t>  Politika, zasluge za </a:t>
            </a:r>
            <a:r>
              <a:rPr lang="sl-SI" sz="6000" dirty="0" err="1" smtClean="0"/>
              <a:t>zda</a:t>
            </a:r>
            <a:r>
              <a:rPr lang="sl-SI" sz="4800" dirty="0" smtClean="0"/>
              <a:t> in smrt</a:t>
            </a:r>
            <a:endParaRPr lang="sl-SI" sz="4800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448575" y="2044460"/>
            <a:ext cx="11175521" cy="4641012"/>
          </a:xfrm>
        </p:spPr>
        <p:txBody>
          <a:bodyPr/>
          <a:lstStyle/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Maja 1787 so ga enoglasno izvolili.</a:t>
            </a:r>
          </a:p>
          <a:p>
            <a:r>
              <a:rPr lang="sl-SI" dirty="0" smtClean="0"/>
              <a:t>Predsednikoval je dve mandatni dobi.</a:t>
            </a:r>
          </a:p>
          <a:p>
            <a:r>
              <a:rPr lang="sl-SI" dirty="0" smtClean="0"/>
              <a:t>Spor-Finančni minister Hamilton in zunanji minister Thomas Jefferson.</a:t>
            </a:r>
          </a:p>
          <a:p>
            <a:r>
              <a:rPr lang="sl-SI" dirty="0" smtClean="0"/>
              <a:t>Tretji predsedniški mandat je odklonil.</a:t>
            </a:r>
          </a:p>
          <a:p>
            <a:r>
              <a:rPr lang="sl-SI" dirty="0" smtClean="0"/>
              <a:t>Leta 1797- slovo od aktivne politike</a:t>
            </a:r>
          </a:p>
          <a:p>
            <a:r>
              <a:rPr lang="sl-SI" dirty="0" smtClean="0"/>
              <a:t>Naslednik- John Adams</a:t>
            </a:r>
          </a:p>
          <a:p>
            <a:r>
              <a:rPr lang="sl-SI" dirty="0" smtClean="0"/>
              <a:t>Umrl je 14. decembra leta 1799.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124" name="Picture 4" descr="Rezultat iskanja slik za george washington v voj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29" y="1964665"/>
            <a:ext cx="3101196" cy="46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zultat iskanja slik za george washington um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23" y="3207888"/>
            <a:ext cx="2911393" cy="216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29" y="4748180"/>
            <a:ext cx="1602982" cy="2017087"/>
          </a:xfrm>
          <a:prstGeom prst="rect">
            <a:avLst/>
          </a:prstGeom>
        </p:spPr>
      </p:pic>
      <p:pic>
        <p:nvPicPr>
          <p:cNvPr id="1026" name="Picture 2" descr="Rezultat iskanja slik za thomas jeffer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80" y="4748179"/>
            <a:ext cx="2017087" cy="20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john ada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236" y="4748179"/>
            <a:ext cx="1602018" cy="20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47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6600" dirty="0" smtClean="0"/>
              <a:t>            ZANIMIVOSTI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5826" y="2061713"/>
            <a:ext cx="11144982" cy="3985403"/>
          </a:xfrm>
        </p:spPr>
        <p:txBody>
          <a:bodyPr/>
          <a:lstStyle/>
          <a:p>
            <a:r>
              <a:rPr lang="sl-SI" dirty="0" smtClean="0"/>
              <a:t>Mesto Washington D. C.- 1790.</a:t>
            </a:r>
          </a:p>
          <a:p>
            <a:r>
              <a:rPr lang="sl-SI" dirty="0" err="1" smtClean="0"/>
              <a:t>Mount</a:t>
            </a:r>
            <a:r>
              <a:rPr lang="sl-SI" dirty="0" smtClean="0"/>
              <a:t> </a:t>
            </a:r>
            <a:r>
              <a:rPr lang="sl-SI" dirty="0" err="1" smtClean="0"/>
              <a:t>Rushmore</a:t>
            </a:r>
            <a:r>
              <a:rPr lang="sl-SI" smtClean="0"/>
              <a:t> </a:t>
            </a:r>
            <a:r>
              <a:rPr lang="sl-SI" dirty="0" smtClean="0"/>
              <a:t>južni Dakoti.</a:t>
            </a:r>
          </a:p>
          <a:p>
            <a:r>
              <a:rPr lang="sl-SI" dirty="0" smtClean="0"/>
              <a:t>Upodobljen na ameriških dolarjih.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148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31" y="1967188"/>
            <a:ext cx="4614785" cy="23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zultat iskanja slik za mount rushmore george washing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6" y="3476737"/>
            <a:ext cx="5320086" cy="27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03" y="4379407"/>
            <a:ext cx="2737143" cy="22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06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6600" dirty="0" smtClean="0"/>
              <a:t>                   VIRI </a:t>
            </a:r>
            <a:endParaRPr lang="sl-SI" sz="6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http://www.dijaski.net/gradivo/zgo_ref_washington_george_01__</a:t>
            </a:r>
            <a:r>
              <a:rPr lang="sl-SI" dirty="0" smtClean="0">
                <a:hlinkClick r:id="rId2"/>
              </a:rPr>
              <a:t>predstavitev?r=1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sl.wikipedia.org/wiki/George_W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ashingt</a:t>
            </a:r>
            <a:r>
              <a:rPr lang="sl-SI" dirty="0" smtClean="0">
                <a:hlinkClick r:id="rId3"/>
              </a:rPr>
              <a:t>on</a:t>
            </a:r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err="1" smtClean="0">
                <a:solidFill>
                  <a:schemeClr val="bg1">
                    <a:lumMod val="50000"/>
                  </a:schemeClr>
                </a:solidFill>
              </a:rPr>
              <a:t>Mirjanić</a:t>
            </a: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, A. (2015).Raziskujem preteklost 8 učbenik za zgodovino v 8. razredu osnovne šole. Ljubljana: Rokus </a:t>
            </a:r>
            <a:r>
              <a:rPr lang="sl-SI" dirty="0" err="1" smtClean="0">
                <a:solidFill>
                  <a:schemeClr val="bg1">
                    <a:lumMod val="50000"/>
                  </a:schemeClr>
                </a:solidFill>
              </a:rPr>
              <a:t>Klett</a:t>
            </a:r>
            <a:endParaRPr lang="sl-SI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Floyd, E.(1988).Kdo je ustvarjal zgodovino. Ljubljana: Delavska enotnost</a:t>
            </a:r>
          </a:p>
          <a:p>
            <a:endParaRPr lang="sl-SI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2082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631680"/>
            <a:ext cx="6315267" cy="62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627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zdeljiv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TM03457464[[fn=Deljeno]]</Template>
  <TotalTime>3323</TotalTime>
  <Words>280</Words>
  <Application>Microsoft Office PowerPoint</Application>
  <PresentationFormat>Po meri</PresentationFormat>
  <Paragraphs>73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Razdeljivo</vt:lpstr>
      <vt:lpstr> GEORGE  WASHINGTON</vt:lpstr>
      <vt:lpstr>              ROJSTVO IN MLADOST</vt:lpstr>
      <vt:lpstr>  POLITIKA in vojskovanje</vt:lpstr>
      <vt:lpstr>  Politika in vojskovanje </vt:lpstr>
      <vt:lpstr>  Politika, zasluge za zda in smrt</vt:lpstr>
      <vt:lpstr>            ZANIMIVOSTI</vt:lpstr>
      <vt:lpstr>                   VIRI 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 WASHINGTON</dc:title>
  <dc:creator>Karin Pavlovič</dc:creator>
  <cp:lastModifiedBy>user</cp:lastModifiedBy>
  <cp:revision>30</cp:revision>
  <dcterms:created xsi:type="dcterms:W3CDTF">2017-02-27T19:18:11Z</dcterms:created>
  <dcterms:modified xsi:type="dcterms:W3CDTF">2017-03-10T08:57:33Z</dcterms:modified>
</cp:coreProperties>
</file>