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0203085" y="6238754"/>
            <a:ext cx="1988916" cy="509286"/>
          </a:xfrm>
        </p:spPr>
        <p:txBody>
          <a:bodyPr/>
          <a:lstStyle/>
          <a:p>
            <a:r>
              <a:rPr lang="sl-SI" dirty="0" smtClean="0"/>
              <a:t>Pika Vindišar 8.b</a:t>
            </a:r>
            <a:endParaRPr lang="sl-SI" dirty="0"/>
          </a:p>
        </p:txBody>
      </p:sp>
      <p:sp>
        <p:nvSpPr>
          <p:cNvPr id="4" name="Pravokotnik 3"/>
          <p:cNvSpPr/>
          <p:nvPr/>
        </p:nvSpPr>
        <p:spPr>
          <a:xfrm>
            <a:off x="2193471" y="435429"/>
            <a:ext cx="7663543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l-SI" sz="5400" b="0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Kako je dunajski kongres preuredil Evropo?</a:t>
            </a:r>
            <a:endParaRPr lang="sl-SI" sz="5400" b="0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675" y="2979003"/>
            <a:ext cx="5937813" cy="3769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11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967697" y="503499"/>
            <a:ext cx="9536916" cy="1401501"/>
          </a:xfrm>
        </p:spPr>
        <p:txBody>
          <a:bodyPr/>
          <a:lstStyle/>
          <a:p>
            <a:r>
              <a:rPr lang="sl-SI" dirty="0" smtClean="0"/>
              <a:t>Kaj se je zgodilo z Napoleonovo Evropo?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910443" y="1551214"/>
            <a:ext cx="9316583" cy="5004671"/>
          </a:xfrm>
        </p:spPr>
        <p:txBody>
          <a:bodyPr>
            <a:normAutofit/>
          </a:bodyPr>
          <a:lstStyle/>
          <a:p>
            <a:r>
              <a:rPr lang="sl-SI" dirty="0" smtClean="0"/>
              <a:t>Poraz Napoleona                urediti in določiti meje držav</a:t>
            </a:r>
          </a:p>
          <a:p>
            <a:r>
              <a:rPr lang="sl-SI" dirty="0" smtClean="0"/>
              <a:t>Trajanje               od septembra 1814 do junija 1815</a:t>
            </a:r>
          </a:p>
          <a:p>
            <a:r>
              <a:rPr lang="sl-SI" dirty="0" err="1" smtClean="0"/>
              <a:t>Najpomemnejše</a:t>
            </a:r>
            <a:r>
              <a:rPr lang="sl-SI" dirty="0" smtClean="0"/>
              <a:t> sile               Avstrija, Rusija, Prusija, Velika Britanija in Francija</a:t>
            </a:r>
          </a:p>
          <a:p>
            <a:r>
              <a:rPr lang="sl-SI" dirty="0" smtClean="0"/>
              <a:t>Vodila osebnost                </a:t>
            </a:r>
            <a:r>
              <a:rPr lang="sl-SI" dirty="0" err="1" smtClean="0"/>
              <a:t>Klemens</a:t>
            </a:r>
            <a:r>
              <a:rPr lang="sl-SI" dirty="0" smtClean="0"/>
              <a:t> von Metternich </a:t>
            </a:r>
          </a:p>
          <a:p>
            <a:endParaRPr lang="sl-SI" dirty="0"/>
          </a:p>
          <a:p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                                           			1773-1859   </a:t>
            </a:r>
          </a:p>
          <a:p>
            <a:pPr marL="0" indent="0">
              <a:buNone/>
            </a:pPr>
            <a:r>
              <a:rPr lang="sl-SI" dirty="0"/>
              <a:t> </a:t>
            </a:r>
            <a:r>
              <a:rPr lang="sl-SI" dirty="0" smtClean="0"/>
              <a:t>                                                         1809           postal avstrijski zunanji minister(39 let) </a:t>
            </a:r>
          </a:p>
          <a:p>
            <a:pPr marL="0" indent="0">
              <a:buNone/>
            </a:pPr>
            <a:r>
              <a:rPr lang="sl-SI" dirty="0"/>
              <a:t> </a:t>
            </a:r>
            <a:r>
              <a:rPr lang="sl-SI" dirty="0" smtClean="0"/>
              <a:t>                                                          izobražen, 5 jezikov                                                           </a:t>
            </a:r>
          </a:p>
          <a:p>
            <a:pPr marL="0" indent="0">
              <a:buNone/>
            </a:pPr>
            <a:r>
              <a:rPr lang="sl-SI" dirty="0"/>
              <a:t> </a:t>
            </a:r>
            <a:r>
              <a:rPr lang="sl-SI" dirty="0" smtClean="0"/>
              <a:t>                                                          nezaupljiv            francoska revolucija</a:t>
            </a:r>
          </a:p>
          <a:p>
            <a:pPr marL="0" indent="0">
              <a:buNone/>
            </a:pPr>
            <a:r>
              <a:rPr lang="sl-SI" dirty="0"/>
              <a:t> </a:t>
            </a:r>
            <a:r>
              <a:rPr lang="sl-SI" dirty="0" smtClean="0"/>
              <a:t>                                                          nasprotniki liberalnih idej</a:t>
            </a:r>
          </a:p>
          <a:p>
            <a:pPr marL="0" indent="0">
              <a:buNone/>
            </a:pPr>
            <a:r>
              <a:rPr lang="sl-SI" dirty="0" smtClean="0"/>
              <a:t>                                                            Metternichova doba                 </a:t>
            </a:r>
            <a:endParaRPr lang="sl-SI" dirty="0"/>
          </a:p>
        </p:txBody>
      </p:sp>
      <p:sp>
        <p:nvSpPr>
          <p:cNvPr id="4" name="Desna puščica 3"/>
          <p:cNvSpPr/>
          <p:nvPr/>
        </p:nvSpPr>
        <p:spPr>
          <a:xfrm>
            <a:off x="4435929" y="1667183"/>
            <a:ext cx="718457" cy="2340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Desna puščica 4"/>
          <p:cNvSpPr/>
          <p:nvPr/>
        </p:nvSpPr>
        <p:spPr>
          <a:xfrm>
            <a:off x="3336470" y="2068286"/>
            <a:ext cx="740229" cy="2394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Desna puščica 5"/>
          <p:cNvSpPr/>
          <p:nvPr/>
        </p:nvSpPr>
        <p:spPr>
          <a:xfrm>
            <a:off x="4283529" y="2801984"/>
            <a:ext cx="805543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Puščica dol 6"/>
          <p:cNvSpPr/>
          <p:nvPr/>
        </p:nvSpPr>
        <p:spPr>
          <a:xfrm>
            <a:off x="6276232" y="3291586"/>
            <a:ext cx="386443" cy="6041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9" name="Raven puščični povezovalnik 8"/>
          <p:cNvCxnSpPr/>
          <p:nvPr/>
        </p:nvCxnSpPr>
        <p:spPr>
          <a:xfrm>
            <a:off x="6339083" y="4544786"/>
            <a:ext cx="481074" cy="54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puščični povezovalnik 12"/>
          <p:cNvCxnSpPr/>
          <p:nvPr/>
        </p:nvCxnSpPr>
        <p:spPr>
          <a:xfrm>
            <a:off x="6947725" y="5382986"/>
            <a:ext cx="56341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Slika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0349" y="3246719"/>
            <a:ext cx="2348593" cy="3350659"/>
          </a:xfrm>
          <a:prstGeom prst="rect">
            <a:avLst/>
          </a:prstGeom>
        </p:spPr>
      </p:pic>
      <p:sp>
        <p:nvSpPr>
          <p:cNvPr id="17" name="Desna puščica 16"/>
          <p:cNvSpPr/>
          <p:nvPr/>
        </p:nvSpPr>
        <p:spPr>
          <a:xfrm>
            <a:off x="4710793" y="2381541"/>
            <a:ext cx="756557" cy="3374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6903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449286" y="1491343"/>
            <a:ext cx="9055326" cy="44198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2800" b="1" u="sng" dirty="0" smtClean="0">
                <a:solidFill>
                  <a:srgbClr val="FF0000"/>
                </a:solidFill>
              </a:rPr>
              <a:t>Namen:</a:t>
            </a:r>
            <a:endParaRPr lang="sl-SI" sz="2800" dirty="0" smtClean="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sl-SI" sz="2800" dirty="0" smtClean="0">
                <a:solidFill>
                  <a:schemeClr val="tx1"/>
                </a:solidFill>
              </a:rPr>
              <a:t>Zagotoviti trajen mir in red v Evropi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l-SI" sz="2800" dirty="0" smtClean="0">
                <a:solidFill>
                  <a:schemeClr val="tx1"/>
                </a:solidFill>
              </a:rPr>
              <a:t>Vzpostaviti ravnotežje sil med evropskimi velesilami tako, da se prepreči prevelik vzpon katerekoli </a:t>
            </a:r>
            <a:r>
              <a:rPr lang="sl-SI" sz="2800" dirty="0">
                <a:solidFill>
                  <a:schemeClr val="tx1"/>
                </a:solidFill>
              </a:rPr>
              <a:t>e</a:t>
            </a:r>
            <a:r>
              <a:rPr lang="sl-SI" sz="2800" dirty="0" smtClean="0">
                <a:solidFill>
                  <a:schemeClr val="tx1"/>
                </a:solidFill>
              </a:rPr>
              <a:t>vropske države</a:t>
            </a:r>
            <a:endParaRPr lang="sl-SI" sz="28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675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600200" y="719469"/>
            <a:ext cx="9218613" cy="55909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2000" b="1" dirty="0" smtClean="0"/>
              <a:t>Zemljevid Evrope             </a:t>
            </a:r>
            <a:r>
              <a:rPr lang="sl-SI" dirty="0" smtClean="0"/>
              <a:t>sprememba po kongresu</a:t>
            </a:r>
          </a:p>
          <a:p>
            <a:r>
              <a:rPr lang="sl-SI" dirty="0" smtClean="0"/>
              <a:t>Avstrija </a:t>
            </a:r>
            <a:r>
              <a:rPr lang="sl-SI" dirty="0"/>
              <a:t>je dobila ozemlje Irskih </a:t>
            </a:r>
            <a:r>
              <a:rPr lang="sl-SI" dirty="0" err="1"/>
              <a:t>provinc,dalmacijo</a:t>
            </a:r>
            <a:endParaRPr lang="sl-SI" dirty="0"/>
          </a:p>
          <a:p>
            <a:pPr marL="0" indent="0">
              <a:buNone/>
            </a:pPr>
            <a:r>
              <a:rPr lang="sl-SI" dirty="0"/>
              <a:t>del severne </a:t>
            </a:r>
            <a:r>
              <a:rPr lang="sl-SI" dirty="0" smtClean="0"/>
              <a:t>Italije </a:t>
            </a:r>
            <a:r>
              <a:rPr lang="sl-SI" dirty="0"/>
              <a:t>in del </a:t>
            </a:r>
            <a:r>
              <a:rPr lang="sl-SI" dirty="0" smtClean="0"/>
              <a:t>Poljske</a:t>
            </a:r>
            <a:endParaRPr lang="sl-SI" dirty="0"/>
          </a:p>
          <a:p>
            <a:r>
              <a:rPr lang="sl-SI" dirty="0" smtClean="0"/>
              <a:t>ustanovljena </a:t>
            </a:r>
            <a:r>
              <a:rPr lang="sl-SI" dirty="0"/>
              <a:t>je bila </a:t>
            </a:r>
            <a:r>
              <a:rPr lang="sl-SI" dirty="0" smtClean="0"/>
              <a:t>nemška </a:t>
            </a:r>
            <a:r>
              <a:rPr lang="sl-SI" dirty="0"/>
              <a:t>zveza</a:t>
            </a:r>
          </a:p>
          <a:p>
            <a:r>
              <a:rPr lang="sl-SI" dirty="0" smtClean="0"/>
              <a:t>Prusija </a:t>
            </a:r>
            <a:r>
              <a:rPr lang="sl-SI" dirty="0"/>
              <a:t>je dobila Porenje</a:t>
            </a:r>
            <a:r>
              <a:rPr lang="sl-SI" dirty="0" smtClean="0"/>
              <a:t>, del </a:t>
            </a:r>
            <a:r>
              <a:rPr lang="sl-SI" dirty="0"/>
              <a:t>Saške in Vestfalijo</a:t>
            </a:r>
          </a:p>
          <a:p>
            <a:r>
              <a:rPr lang="sl-SI" dirty="0" smtClean="0"/>
              <a:t>Rusija </a:t>
            </a:r>
            <a:r>
              <a:rPr lang="sl-SI" dirty="0"/>
              <a:t>je dobila del </a:t>
            </a:r>
            <a:r>
              <a:rPr lang="sl-SI" dirty="0" smtClean="0"/>
              <a:t>Poljske</a:t>
            </a:r>
          </a:p>
          <a:p>
            <a:r>
              <a:rPr lang="sl-SI" dirty="0" smtClean="0"/>
              <a:t>Papeška država              ustanovljena</a:t>
            </a:r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pPr marL="0" indent="0">
              <a:buNone/>
            </a:pPr>
            <a:r>
              <a:rPr lang="sl-SI" dirty="0" smtClean="0"/>
              <a:t>Delitev </a:t>
            </a:r>
            <a:r>
              <a:rPr lang="sl-SI" smtClean="0"/>
              <a:t>ozemlja je oslabila </a:t>
            </a:r>
            <a:r>
              <a:rPr lang="sl-SI" dirty="0" smtClean="0"/>
              <a:t>Francijo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Povečala moč državam okoli nje</a:t>
            </a:r>
          </a:p>
          <a:p>
            <a:pPr marL="0" indent="0">
              <a:buNone/>
            </a:pPr>
            <a:endParaRPr lang="sl-SI" dirty="0" smtClean="0"/>
          </a:p>
          <a:p>
            <a:pPr>
              <a:buFont typeface="Arial" panose="020B0604020202020204" pitchFamily="34" charset="0"/>
              <a:buChar char="•"/>
            </a:pPr>
            <a:endParaRPr lang="sl-SI" dirty="0"/>
          </a:p>
        </p:txBody>
      </p:sp>
      <p:sp>
        <p:nvSpPr>
          <p:cNvPr id="4" name="Desna puščica 3"/>
          <p:cNvSpPr/>
          <p:nvPr/>
        </p:nvSpPr>
        <p:spPr>
          <a:xfrm>
            <a:off x="3923413" y="834656"/>
            <a:ext cx="659219" cy="2658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t</a:t>
            </a:r>
            <a:endParaRPr lang="sl-SI" dirty="0"/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1154" y="3046226"/>
            <a:ext cx="4610986" cy="3569795"/>
          </a:xfrm>
          <a:prstGeom prst="rect">
            <a:avLst/>
          </a:prstGeom>
        </p:spPr>
      </p:pic>
      <p:sp>
        <p:nvSpPr>
          <p:cNvPr id="6" name="Desna puščica 5"/>
          <p:cNvSpPr/>
          <p:nvPr/>
        </p:nvSpPr>
        <p:spPr>
          <a:xfrm>
            <a:off x="3923413" y="3169387"/>
            <a:ext cx="669851" cy="350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Puščica dol 6"/>
          <p:cNvSpPr/>
          <p:nvPr/>
        </p:nvSpPr>
        <p:spPr>
          <a:xfrm>
            <a:off x="3724052" y="5158560"/>
            <a:ext cx="398721" cy="4306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8" name="Desna puščica 7"/>
          <p:cNvSpPr/>
          <p:nvPr/>
        </p:nvSpPr>
        <p:spPr>
          <a:xfrm>
            <a:off x="3923412" y="756685"/>
            <a:ext cx="728330" cy="4040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5524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    Kdo se je veselil na Dunaju?  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Zagotovljen trajen mir                obnova starega redu</a:t>
            </a:r>
          </a:p>
          <a:p>
            <a:pPr marL="0" indent="0" algn="just">
              <a:buNone/>
            </a:pPr>
            <a:endParaRPr lang="sl-SI" dirty="0" smtClean="0"/>
          </a:p>
          <a:p>
            <a:pPr marL="0" indent="0" algn="just">
              <a:buNone/>
            </a:pPr>
            <a:endParaRPr lang="sl-SI" dirty="0"/>
          </a:p>
          <a:p>
            <a:pPr marL="0" indent="0" algn="just">
              <a:buNone/>
            </a:pPr>
            <a:r>
              <a:rPr lang="sl-SI" dirty="0" smtClean="0"/>
              <a:t>                                      </a:t>
            </a:r>
            <a:r>
              <a:rPr lang="sl-SI" dirty="0" smtClean="0">
                <a:solidFill>
                  <a:srgbClr val="FF0000"/>
                </a:solidFill>
              </a:rPr>
              <a:t>     </a:t>
            </a:r>
            <a:r>
              <a:rPr lang="sl-SI" dirty="0" smtClean="0"/>
              <a:t>vrnitev vladarjev ki jih je Napoleon odstranil                       </a:t>
            </a:r>
          </a:p>
          <a:p>
            <a:pPr marL="0" indent="0" algn="just">
              <a:buNone/>
            </a:pPr>
            <a:r>
              <a:rPr lang="sl-SI" dirty="0"/>
              <a:t> </a:t>
            </a:r>
            <a:r>
              <a:rPr lang="sl-SI" dirty="0" smtClean="0"/>
              <a:t>                                         obnova razmer, ki so vladale pred francosko revolucijo</a:t>
            </a:r>
          </a:p>
          <a:p>
            <a:pPr marL="0" indent="0" algn="just">
              <a:buNone/>
            </a:pPr>
            <a:r>
              <a:rPr lang="sl-SI" dirty="0"/>
              <a:t> </a:t>
            </a:r>
            <a:r>
              <a:rPr lang="sl-SI" dirty="0" smtClean="0"/>
              <a:t>   </a:t>
            </a:r>
          </a:p>
          <a:p>
            <a:pPr algn="just"/>
            <a:r>
              <a:rPr lang="sl-SI" dirty="0" smtClean="0"/>
              <a:t>Plemstvo             navdušeni nad sklepi</a:t>
            </a:r>
            <a:endParaRPr lang="sl-SI" dirty="0"/>
          </a:p>
        </p:txBody>
      </p:sp>
      <p:sp>
        <p:nvSpPr>
          <p:cNvPr id="4" name="Desna puščica 3"/>
          <p:cNvSpPr/>
          <p:nvPr/>
        </p:nvSpPr>
        <p:spPr>
          <a:xfrm>
            <a:off x="5568461" y="2133600"/>
            <a:ext cx="779585" cy="3575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Puščica dol 4"/>
          <p:cNvSpPr/>
          <p:nvPr/>
        </p:nvSpPr>
        <p:spPr>
          <a:xfrm>
            <a:off x="7016262" y="2620107"/>
            <a:ext cx="984738" cy="66235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5-kraka zvezda 5"/>
          <p:cNvSpPr/>
          <p:nvPr/>
        </p:nvSpPr>
        <p:spPr>
          <a:xfrm>
            <a:off x="4994030" y="3417278"/>
            <a:ext cx="357554" cy="23446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5-kraka zvezda 6"/>
          <p:cNvSpPr/>
          <p:nvPr/>
        </p:nvSpPr>
        <p:spPr>
          <a:xfrm>
            <a:off x="4982306" y="3766040"/>
            <a:ext cx="351692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Desna puščica 7"/>
          <p:cNvSpPr/>
          <p:nvPr/>
        </p:nvSpPr>
        <p:spPr>
          <a:xfrm>
            <a:off x="4108939" y="4589585"/>
            <a:ext cx="650630" cy="3399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9518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385647" y="1453662"/>
            <a:ext cx="9118966" cy="5404338"/>
          </a:xfrm>
        </p:spPr>
        <p:txBody>
          <a:bodyPr>
            <a:normAutofit/>
          </a:bodyPr>
          <a:lstStyle/>
          <a:p>
            <a:r>
              <a:rPr lang="sl-SI" dirty="0" smtClean="0"/>
              <a:t>Evropski vladarji               preprečitev pojave revolucionarnega vrenja</a:t>
            </a:r>
          </a:p>
          <a:p>
            <a:pPr marL="0" indent="0">
              <a:buNone/>
            </a:pPr>
            <a:r>
              <a:rPr lang="sl-SI" dirty="0" smtClean="0"/>
              <a:t>                                                        </a:t>
            </a:r>
            <a:r>
              <a:rPr lang="sl-SI" b="1" dirty="0" smtClean="0"/>
              <a:t>cenzura        </a:t>
            </a:r>
            <a:r>
              <a:rPr lang="sl-SI" dirty="0" smtClean="0"/>
              <a:t>omejitev svobode</a:t>
            </a:r>
          </a:p>
          <a:p>
            <a:pPr marL="0" indent="0">
              <a:buNone/>
            </a:pPr>
            <a:r>
              <a:rPr lang="sl-SI" dirty="0" smtClean="0"/>
              <a:t>Ruski car Aleksander I.</a:t>
            </a:r>
          </a:p>
          <a:p>
            <a:pPr marL="0" indent="0">
              <a:buNone/>
            </a:pPr>
            <a:r>
              <a:rPr lang="sl-SI" dirty="0" smtClean="0"/>
              <a:t>Avstrijski cesar Franc I.                         Skleneta </a:t>
            </a:r>
            <a:r>
              <a:rPr lang="sl-SI" b="1" dirty="0" smtClean="0"/>
              <a:t>sveto alianso  </a:t>
            </a:r>
            <a:endParaRPr lang="sl-SI" dirty="0" smtClean="0"/>
          </a:p>
          <a:p>
            <a:pPr marL="0" indent="0">
              <a:buNone/>
            </a:pPr>
            <a:endParaRPr lang="sl-SI" b="1" dirty="0" smtClean="0"/>
          </a:p>
          <a:p>
            <a:pPr marL="0" indent="0">
              <a:buNone/>
            </a:pPr>
            <a:r>
              <a:rPr lang="sl-SI" dirty="0"/>
              <a:t> </a:t>
            </a:r>
            <a:r>
              <a:rPr lang="sl-SI" dirty="0" smtClean="0"/>
              <a:t>                                         braniti politični red, vzpostavljen na dunajskem kongresu</a:t>
            </a:r>
          </a:p>
          <a:p>
            <a:pPr marL="0" indent="0">
              <a:buNone/>
            </a:pPr>
            <a:r>
              <a:rPr lang="sl-SI" dirty="0"/>
              <a:t> </a:t>
            </a:r>
            <a:r>
              <a:rPr lang="sl-SI" dirty="0" smtClean="0"/>
              <a:t>                                        preprečiti širjenje liberalnih idej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Izobraženci                 zavzemali za uvedbo parlamentarne monarhije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b="1" dirty="0"/>
              <a:t> </a:t>
            </a:r>
            <a:r>
              <a:rPr lang="sl-SI" b="1" dirty="0" smtClean="0"/>
              <a:t>     </a:t>
            </a:r>
            <a:r>
              <a:rPr lang="sl-SI" dirty="0" smtClean="0"/>
              <a:t>prizadevali</a:t>
            </a:r>
            <a:r>
              <a:rPr lang="sl-SI" b="1" dirty="0" smtClean="0"/>
              <a:t>            </a:t>
            </a:r>
            <a:r>
              <a:rPr lang="sl-SI" dirty="0" smtClean="0"/>
              <a:t>spoštovanje osebne svobode in govora (zahteve francoske                                                                                                                  </a:t>
            </a:r>
            <a:r>
              <a:rPr lang="sl-SI" b="1" dirty="0" smtClean="0"/>
              <a:t>               </a:t>
            </a:r>
          </a:p>
          <a:p>
            <a:pPr marL="0" indent="0">
              <a:buNone/>
            </a:pPr>
            <a:r>
              <a:rPr lang="sl-SI" b="1" dirty="0" smtClean="0"/>
              <a:t>                                                                                                                 </a:t>
            </a:r>
            <a:r>
              <a:rPr lang="sl-SI" dirty="0" smtClean="0"/>
              <a:t>revolucije)</a:t>
            </a:r>
            <a:endParaRPr lang="sl-SI" b="1" dirty="0" smtClean="0"/>
          </a:p>
          <a:p>
            <a:endParaRPr lang="sl-SI" dirty="0"/>
          </a:p>
        </p:txBody>
      </p:sp>
      <p:sp>
        <p:nvSpPr>
          <p:cNvPr id="5" name="Naslov 4"/>
          <p:cNvSpPr>
            <a:spLocks noGrp="1"/>
          </p:cNvSpPr>
          <p:nvPr>
            <p:ph type="title"/>
          </p:nvPr>
        </p:nvSpPr>
        <p:spPr>
          <a:xfrm>
            <a:off x="3841432" y="492371"/>
            <a:ext cx="8911687" cy="1280890"/>
          </a:xfrm>
        </p:spPr>
        <p:txBody>
          <a:bodyPr/>
          <a:lstStyle/>
          <a:p>
            <a:r>
              <a:rPr lang="sl-SI" dirty="0" smtClean="0"/>
              <a:t>Sveta aliansa</a:t>
            </a:r>
            <a:endParaRPr lang="sl-SI" dirty="0"/>
          </a:p>
        </p:txBody>
      </p:sp>
      <p:sp>
        <p:nvSpPr>
          <p:cNvPr id="6" name="Desna puščica 5"/>
          <p:cNvSpPr/>
          <p:nvPr/>
        </p:nvSpPr>
        <p:spPr>
          <a:xfrm>
            <a:off x="4700954" y="1535867"/>
            <a:ext cx="685800" cy="3516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Prisekana desna puščica 7"/>
          <p:cNvSpPr/>
          <p:nvPr/>
        </p:nvSpPr>
        <p:spPr>
          <a:xfrm>
            <a:off x="5043854" y="2368206"/>
            <a:ext cx="1257300" cy="732691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10" name="Raven puščični povezovalnik 9"/>
          <p:cNvCxnSpPr/>
          <p:nvPr/>
        </p:nvCxnSpPr>
        <p:spPr>
          <a:xfrm>
            <a:off x="7514491" y="3122806"/>
            <a:ext cx="41031" cy="3048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esna puščica 11"/>
          <p:cNvSpPr/>
          <p:nvPr/>
        </p:nvSpPr>
        <p:spPr>
          <a:xfrm>
            <a:off x="3850224" y="4739055"/>
            <a:ext cx="814753" cy="3223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3" name="Puščica dol 12"/>
          <p:cNvSpPr/>
          <p:nvPr/>
        </p:nvSpPr>
        <p:spPr>
          <a:xfrm>
            <a:off x="3206262" y="5087816"/>
            <a:ext cx="357554" cy="39272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16" name="Raven puščični povezovalnik 15"/>
          <p:cNvCxnSpPr/>
          <p:nvPr/>
        </p:nvCxnSpPr>
        <p:spPr>
          <a:xfrm>
            <a:off x="4257600" y="5627078"/>
            <a:ext cx="448408" cy="351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en puščični povezovalnik 18"/>
          <p:cNvCxnSpPr/>
          <p:nvPr/>
        </p:nvCxnSpPr>
        <p:spPr>
          <a:xfrm flipV="1">
            <a:off x="4961792" y="2152723"/>
            <a:ext cx="1028700" cy="2154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ven puščični povezovalnik 21"/>
          <p:cNvCxnSpPr/>
          <p:nvPr/>
        </p:nvCxnSpPr>
        <p:spPr>
          <a:xfrm flipV="1">
            <a:off x="7025051" y="2004646"/>
            <a:ext cx="278426" cy="1042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845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Uspešnost svete alianse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Ob kritičnih situacijah so se predstavniki članic srečevali na kongresih</a:t>
            </a:r>
          </a:p>
          <a:p>
            <a:endParaRPr lang="sl-SI" dirty="0"/>
          </a:p>
          <a:p>
            <a:endParaRPr lang="sl-SI" dirty="0" smtClean="0"/>
          </a:p>
          <a:p>
            <a:r>
              <a:rPr lang="sl-SI" dirty="0"/>
              <a:t> </a:t>
            </a:r>
            <a:r>
              <a:rPr lang="sl-SI" dirty="0" smtClean="0"/>
              <a:t>                                                     kongres v Ljubljani leta 1821</a:t>
            </a:r>
          </a:p>
          <a:p>
            <a:r>
              <a:rPr lang="sl-SI" dirty="0"/>
              <a:t> </a:t>
            </a:r>
            <a:r>
              <a:rPr lang="sl-SI" dirty="0" smtClean="0"/>
              <a:t>                                                  (predstavniki 10 evropskih držav)</a:t>
            </a:r>
          </a:p>
          <a:p>
            <a:endParaRPr lang="sl-SI" dirty="0"/>
          </a:p>
          <a:p>
            <a:r>
              <a:rPr lang="sl-SI" dirty="0" smtClean="0"/>
              <a:t>Sveta aliansa                 ni uspela zatreti svobodomiselnih gibanj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9200" y="2636593"/>
            <a:ext cx="2505075" cy="1819275"/>
          </a:xfrm>
          <a:prstGeom prst="rect">
            <a:avLst/>
          </a:prstGeom>
        </p:spPr>
      </p:pic>
      <p:sp>
        <p:nvSpPr>
          <p:cNvPr id="5" name="Desna puščica 4"/>
          <p:cNvSpPr/>
          <p:nvPr/>
        </p:nvSpPr>
        <p:spPr>
          <a:xfrm>
            <a:off x="5281245" y="330391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Desna puščica 5"/>
          <p:cNvSpPr/>
          <p:nvPr/>
        </p:nvSpPr>
        <p:spPr>
          <a:xfrm>
            <a:off x="4716705" y="4564352"/>
            <a:ext cx="763831" cy="3945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53379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Viri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Mirjanić</a:t>
            </a:r>
            <a:r>
              <a:rPr lang="sl-SI" dirty="0" smtClean="0"/>
              <a:t>, A., Razpotnik, J. M., Snoj, D., </a:t>
            </a:r>
            <a:r>
              <a:rPr lang="sl-SI" dirty="0" err="1" smtClean="0"/>
              <a:t>Verdev</a:t>
            </a:r>
            <a:r>
              <a:rPr lang="sl-SI" dirty="0" smtClean="0"/>
              <a:t>, H., </a:t>
            </a:r>
            <a:r>
              <a:rPr lang="sl-SI" dirty="0" err="1" smtClean="0"/>
              <a:t>Zučkan</a:t>
            </a:r>
            <a:r>
              <a:rPr lang="sl-SI" dirty="0" smtClean="0"/>
              <a:t>, A. (2015), Raziskujem preteklost 8, učbenik za zgodovino v 8. razredu osnovne šole. Rokus: Ljubljana.</a:t>
            </a:r>
          </a:p>
          <a:p>
            <a:r>
              <a:rPr lang="sl-SI" dirty="0" smtClean="0"/>
              <a:t>Simoniti, I. (1995), Multilateralna demokracija. Teorija in praksa. FSD: Ljubljana.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68960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flipV="1">
            <a:off x="2592925" y="-63795"/>
            <a:ext cx="8911687" cy="63795"/>
          </a:xfrm>
        </p:spPr>
        <p:txBody>
          <a:bodyPr>
            <a:normAutofit fontScale="90000"/>
          </a:bodyPr>
          <a:lstStyle/>
          <a:p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589212" y="914401"/>
            <a:ext cx="8915400" cy="499682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l-SI" sz="40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sl-SI" sz="4000" b="1" dirty="0" smtClean="0">
                <a:solidFill>
                  <a:srgbClr val="0070C0"/>
                </a:solidFill>
              </a:rPr>
              <a:t>HVALA ZA VAŠO POZORNOST!</a:t>
            </a:r>
            <a:endParaRPr lang="sl-SI" sz="4000" b="1" dirty="0">
              <a:solidFill>
                <a:srgbClr val="0070C0"/>
              </a:solidFill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5581" y="2833577"/>
            <a:ext cx="5241852" cy="2966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31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ata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448</TotalTime>
  <Words>320</Words>
  <Application>Microsoft Office PowerPoint</Application>
  <PresentationFormat>Po meri</PresentationFormat>
  <Paragraphs>66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0" baseType="lpstr">
      <vt:lpstr>Jata</vt:lpstr>
      <vt:lpstr>PowerPointova predstavitev</vt:lpstr>
      <vt:lpstr>Kaj se je zgodilo z Napoleonovo Evropo?</vt:lpstr>
      <vt:lpstr>PowerPointova predstavitev</vt:lpstr>
      <vt:lpstr>PowerPointova predstavitev</vt:lpstr>
      <vt:lpstr>    Kdo se je veselil na Dunaju?  </vt:lpstr>
      <vt:lpstr>Sveta aliansa</vt:lpstr>
      <vt:lpstr>Uspešnost svete alianse</vt:lpstr>
      <vt:lpstr>Viri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Petra</dc:creator>
  <cp:lastModifiedBy>user</cp:lastModifiedBy>
  <cp:revision>25</cp:revision>
  <dcterms:created xsi:type="dcterms:W3CDTF">2016-04-04T17:34:38Z</dcterms:created>
  <dcterms:modified xsi:type="dcterms:W3CDTF">2016-04-06T07:07:10Z</dcterms:modified>
</cp:coreProperties>
</file>