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4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10BB-D4CB-4207-8980-FEAF6661B3AA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85E48-B9DA-4C24-8246-22637FA1B0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1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E48-B9DA-4C24-8246-22637FA1B03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7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E48-B9DA-4C24-8246-22637FA1B03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7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3D6442-4297-4F46-A0FF-51661A9804DE}" type="datetimeFigureOut">
              <a:rPr lang="en-US" smtClean="0"/>
              <a:pPr/>
              <a:t>4/17/2019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E535C4-D170-4178-B31D-9369EAB6A5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jaski.net/gradivo/zgo_ref_prva_industrijska_revolucija_02" TargetMode="External"/><Relationship Id="rId2" Type="http://schemas.openxmlformats.org/officeDocument/2006/relationships/hyperlink" Target="https://sl.wikipedia.org/wiki/Industrijska_revolucij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86058"/>
            <a:ext cx="8305800" cy="2056746"/>
          </a:xfrm>
        </p:spPr>
        <p:txBody>
          <a:bodyPr/>
          <a:lstStyle/>
          <a:p>
            <a:r>
              <a:rPr lang="sl-SI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1775-1905</a:t>
            </a:r>
          </a:p>
          <a:p>
            <a:endParaRPr lang="sl-SI" i="1" dirty="0" smtClean="0">
              <a:solidFill>
                <a:schemeClr val="bg1"/>
              </a:solidFill>
            </a:endParaRPr>
          </a:p>
          <a:p>
            <a:r>
              <a:rPr lang="sl-SI" i="1" dirty="0" smtClean="0">
                <a:solidFill>
                  <a:schemeClr val="bg1"/>
                </a:solidFill>
              </a:rPr>
              <a:t>Leon Zupan</a:t>
            </a:r>
          </a:p>
          <a:p>
            <a:r>
              <a:rPr lang="sl-SI" i="1" dirty="0" smtClean="0">
                <a:solidFill>
                  <a:schemeClr val="bg1"/>
                </a:solidFill>
              </a:rPr>
              <a:t>8.A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INDUSTRIJSKA REVOLUCIJA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Nemški inženir Carl Benz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pomočjo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Gottlieba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Daimle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rja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sestavil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trikolesni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avtomobil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(1885)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14c1228_01-663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853183"/>
            <a:ext cx="4680520" cy="338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Ameriški izumitelj Henry Ford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odprl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prvo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avtomobilsko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tovarno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proizvodnjo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tekočim trakom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(1903)</a:t>
            </a:r>
          </a:p>
          <a:p>
            <a:pPr>
              <a:buNone/>
            </a:pPr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ška letalca </a:t>
            </a:r>
            <a:r>
              <a:rPr lang="sl-SI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Orville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Wright in Wilburg Wright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opravila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krmiljeni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polet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motornim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letalom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svetu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(1903)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Rus007-ED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1" y="4214818"/>
            <a:ext cx="369096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https://sl.wikipedia.org/wiki/Industrijska_revolucija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https://dijaski.net/gradivo/zgo_ref_prva_industrijska_revolucija_02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4400" dirty="0" smtClean="0"/>
              <a:t>HVALA ZA V</a:t>
            </a:r>
            <a:r>
              <a:rPr lang="sl-SI" sz="4400" dirty="0" smtClean="0"/>
              <a:t>AŠO POZORNOST!!</a:t>
            </a:r>
            <a:endParaRPr lang="en-GB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obdobje v 18. in 19. stoletju z značilnim prehodom iz ročne izdelave izdelkov na strojno izdelavo izdelkov.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industrijska revolucija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Rezultat iskanja slik za industrijska revoluc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29"/>
            <a:ext cx="6143668" cy="398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Anglija je bila v 18. stoletju </a:t>
            </a:r>
            <a:r>
              <a:rPr lang="sl-SI" dirty="0" smtClean="0">
                <a:latin typeface="Arial Black" pitchFamily="34" charset="0"/>
              </a:rPr>
              <a:t>najbolj razvita evropska država.</a:t>
            </a: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Angleško gospodarstvo je imelo najbolj ugodne možnosti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Delovno silo</a:t>
            </a:r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Ustrezno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geog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rafsko lego</a:t>
            </a: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Pomembno rudno bogastvo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premog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železova ruda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svobodno gospodarsko dejavnost.</a:t>
            </a:r>
          </a:p>
          <a:p>
            <a:pPr>
              <a:buNone/>
            </a:pP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Vse to je pripomoglo k temu, da se je industrijska revolucija najprej uveljavila v Angliji.</a:t>
            </a:r>
          </a:p>
          <a:p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Začetek  </a:t>
            </a:r>
            <a:r>
              <a:rPr lang="sl-SI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industrijske revolucije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Nahajališča železa in premoga</a:t>
            </a: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Izboljšave v prometu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ceste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kanali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Razvito bančništvo          sposojanje denarja za vlaganje v gospodarske naložbe</a:t>
            </a: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 delovna sila </a:t>
            </a: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Relativen mir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Vzroki 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35896" y="2780928"/>
            <a:ext cx="500066" cy="1588"/>
          </a:xfrm>
          <a:prstGeom prst="straightConnector1">
            <a:avLst/>
          </a:prstGeom>
          <a:ln w="508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Webp.net-resizeimage-2-e15259475603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284984"/>
            <a:ext cx="4588743" cy="3027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Vedno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večje število novih kolonij</a:t>
            </a:r>
          </a:p>
          <a:p>
            <a:pPr>
              <a:buFont typeface="Arial" pitchFamily="34" charset="0"/>
              <a:buChar char="•"/>
            </a:pP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Mirnejše politično življenje</a:t>
            </a:r>
          </a:p>
          <a:p>
            <a:pPr>
              <a:buFont typeface="Arial" pitchFamily="34" charset="0"/>
              <a:buChar char="•"/>
            </a:pP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Povečanje priseljevanja delavcev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biv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kmetov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 vasi v mesta.</a:t>
            </a:r>
          </a:p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Posledice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d. rev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1" y="2982897"/>
            <a:ext cx="4905215" cy="347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1825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ngležu Georgeu Stephensonu uspe zgraditi lokomotivo, ki je uspešno peljala potnike.</a:t>
            </a: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1837 odprejo prvo želežniško progo v avstrijski monarhiji.</a:t>
            </a:r>
          </a:p>
          <a:p>
            <a:pPr>
              <a:buNone/>
            </a:pP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Posledica gradnje je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Prevoz blaga postane hitrejši in cenejši.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Železnica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ocdru8qtgstkl6ndcp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077072"/>
            <a:ext cx="4929222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dirty="0" smtClean="0">
                <a:latin typeface="Arial Rounded MT Bold" pitchFamily="34" charset="0"/>
              </a:rPr>
              <a:t>James Watt</a:t>
            </a:r>
            <a:r>
              <a:rPr lang="en-GB" dirty="0" smtClean="0">
                <a:latin typeface="Arial Rounded MT Bold" pitchFamily="34" charset="0"/>
              </a:rPr>
              <a:t> (</a:t>
            </a:r>
            <a:r>
              <a:rPr lang="sl-SI" dirty="0" smtClean="0">
                <a:latin typeface="Arial Rounded MT Bold" pitchFamily="34" charset="0"/>
              </a:rPr>
              <a:t>Škotski inženir</a:t>
            </a:r>
            <a:r>
              <a:rPr lang="en-GB" dirty="0" smtClean="0">
                <a:latin typeface="Arial Rounded MT Bold" pitchFamily="34" charset="0"/>
              </a:rPr>
              <a:t>)</a:t>
            </a:r>
            <a:endParaRPr lang="sl-SI" dirty="0" smtClean="0">
              <a:latin typeface="Arial Rounded MT Bold" pitchFamily="34" charset="0"/>
            </a:endParaRPr>
          </a:p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Parni stroj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(1769) :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uporabljal se je za vleko vozičkov in pogon črpalk za vodo.</a:t>
            </a:r>
          </a:p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tekstilni industriji je poganjal predilne in tkalne stroje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Takratni pomemb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inženir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arni stro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143248"/>
            <a:ext cx="243603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James-wa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00042"/>
            <a:ext cx="1836471" cy="222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Premog in paro so v drugi polovici 19. stoletja zamenjali novi viri energije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Uporabljati so začeli nafto, ki je omogočila nastanek manjših in lažjih pogonskih strojev</a:t>
            </a: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Širila se je tudi uporaba plina</a:t>
            </a: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 vir energije je postala elektrika.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Novosti v drugi polovici 19. stoletja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87_slika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214818"/>
            <a:ext cx="521553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Ameriški izumitelj Alexander Graham Bell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izumil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(1876)</a:t>
            </a:r>
          </a:p>
          <a:p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l-S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Italijanski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izumitelj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Guglielmo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Marconi: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izumil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radio (1895)</a:t>
            </a:r>
          </a:p>
          <a:p>
            <a:pPr>
              <a:buFont typeface="Arial" pitchFamily="34" charset="0"/>
              <a:buChar char="•"/>
            </a:pPr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144a9123672e77c37c3c93e9397e4d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000240"/>
            <a:ext cx="1928826" cy="239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uglielmo-marconi--1874-1937---italian-physicist-and-radio-pioneer-654313946-5baa7d23c9e77c002c954e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714884"/>
            <a:ext cx="2997100" cy="191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774</TotalTime>
  <Words>359</Words>
  <Application>Microsoft Office PowerPoint</Application>
  <PresentationFormat>Diaprojekcija na zaslonu (4:3)</PresentationFormat>
  <Paragraphs>68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Paper</vt:lpstr>
      <vt:lpstr>    PRVA INDUSTRIJSKA REVOLUCIJA</vt:lpstr>
      <vt:lpstr> Kaj je industrijska revolucija?</vt:lpstr>
      <vt:lpstr>Začetek  1. industrijske revolucije</vt:lpstr>
      <vt:lpstr>Vzroki </vt:lpstr>
      <vt:lpstr>Posledice</vt:lpstr>
      <vt:lpstr>Železnica</vt:lpstr>
      <vt:lpstr>Takratni pomemben inženir</vt:lpstr>
      <vt:lpstr>Novosti v drugi polovici 19. stoletja</vt:lpstr>
      <vt:lpstr>PowerPointova predstavitev</vt:lpstr>
      <vt:lpstr>PowerPointova predstavitev</vt:lpstr>
      <vt:lpstr>PowerPointova predstavitev</vt:lpstr>
      <vt:lpstr>Viri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PRVA INDUSTRIJSKA REVOLUCIJA</dc:title>
  <dc:creator>Kristina Gacova</dc:creator>
  <cp:lastModifiedBy>user</cp:lastModifiedBy>
  <cp:revision>112</cp:revision>
  <dcterms:created xsi:type="dcterms:W3CDTF">2019-04-06T07:51:24Z</dcterms:created>
  <dcterms:modified xsi:type="dcterms:W3CDTF">2019-04-17T10:14:11Z</dcterms:modified>
</cp:coreProperties>
</file>