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cxnSp>
        <p:nvCxnSpPr>
          <p:cNvPr id="8" name="Raven konek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konek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grada datum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7FEB-7A82-465C-9AD7-74C3E8E7CC03}" type="datetimeFigureOut">
              <a:rPr lang="sl-SI" smtClean="0"/>
              <a:pPr/>
              <a:t>5.11.2018</a:t>
            </a:fld>
            <a:endParaRPr lang="sl-SI"/>
          </a:p>
        </p:txBody>
      </p:sp>
      <p:sp>
        <p:nvSpPr>
          <p:cNvPr id="16" name="Ograda številke diapoz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628301-4AA8-406F-B84D-2B7A234236F6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7FEB-7A82-465C-9AD7-74C3E8E7CC03}" type="datetimeFigureOut">
              <a:rPr lang="sl-SI" smtClean="0"/>
              <a:pPr/>
              <a:t>5.11.2018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8301-4AA8-406F-B84D-2B7A234236F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7FEB-7A82-465C-9AD7-74C3E8E7CC03}" type="datetimeFigureOut">
              <a:rPr lang="sl-SI" smtClean="0"/>
              <a:pPr/>
              <a:t>5.11.2018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8301-4AA8-406F-B84D-2B7A234236F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vsebin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547FEB-7A82-465C-9AD7-74C3E8E7CC03}" type="datetimeFigureOut">
              <a:rPr lang="sl-SI" smtClean="0"/>
              <a:pPr/>
              <a:t>5.11.2018</a:t>
            </a:fld>
            <a:endParaRPr lang="sl-SI"/>
          </a:p>
        </p:txBody>
      </p:sp>
      <p:sp>
        <p:nvSpPr>
          <p:cNvPr id="15" name="Ograda številke diapoz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3628301-4AA8-406F-B84D-2B7A234236F6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6" name="Ograda no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7FEB-7A82-465C-9AD7-74C3E8E7CC03}" type="datetimeFigureOut">
              <a:rPr lang="sl-SI" smtClean="0"/>
              <a:pPr/>
              <a:t>5.11.2018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8301-4AA8-406F-B84D-2B7A234236F6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cxnSp>
        <p:nvCxnSpPr>
          <p:cNvPr id="7" name="Raven konek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7FEB-7A82-465C-9AD7-74C3E8E7CC03}" type="datetimeFigureOut">
              <a:rPr lang="sl-SI" smtClean="0"/>
              <a:pPr/>
              <a:t>5.11.2018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8301-4AA8-406F-B84D-2B7A234236F6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8301-4AA8-406F-B84D-2B7A234236F6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7FEB-7A82-465C-9AD7-74C3E8E7CC03}" type="datetimeFigureOut">
              <a:rPr lang="sl-SI" smtClean="0"/>
              <a:pPr/>
              <a:t>5.11.2018</a:t>
            </a:fld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32" name="Ograda vsebin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34" name="Ograda vsebin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cxnSp>
        <p:nvCxnSpPr>
          <p:cNvPr id="10" name="Raven konek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konek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7FEB-7A82-465C-9AD7-74C3E8E7CC03}" type="datetimeFigureOut">
              <a:rPr lang="sl-SI" smtClean="0"/>
              <a:pPr/>
              <a:t>5.11.2018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8301-4AA8-406F-B84D-2B7A234236F6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7FEB-7A82-465C-9AD7-74C3E8E7CC03}" type="datetimeFigureOut">
              <a:rPr lang="sl-SI" smtClean="0"/>
              <a:pPr/>
              <a:t>5.11.2018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8301-4AA8-406F-B84D-2B7A234236F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grada vsebin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8" name="Ograda datum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547FEB-7A82-465C-9AD7-74C3E8E7CC03}" type="datetimeFigureOut">
              <a:rPr lang="sl-SI" smtClean="0"/>
              <a:pPr/>
              <a:t>5.11.2018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3628301-4AA8-406F-B84D-2B7A234236F6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8" name="Ograda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7FEB-7A82-465C-9AD7-74C3E8E7CC03}" type="datetimeFigureOut">
              <a:rPr lang="sl-SI" smtClean="0"/>
              <a:pPr/>
              <a:t>5.11.2018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628301-4AA8-406F-B84D-2B7A234236F6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besedila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24" name="Ograda datum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547FEB-7A82-465C-9AD7-74C3E8E7CC03}" type="datetimeFigureOut">
              <a:rPr lang="sl-SI" smtClean="0"/>
              <a:pPr/>
              <a:t>5.11.2018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3628301-4AA8-406F-B84D-2B7A234236F6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5" name="Ograda naslova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list/9-things-you-might-not-know-about-adolf-hitler" TargetMode="External"/><Relationship Id="rId2" Type="http://schemas.openxmlformats.org/officeDocument/2006/relationships/hyperlink" Target="https://sl.wikipedia.org/wiki/Adolf_Hitler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Mark </a:t>
            </a:r>
            <a:r>
              <a:rPr lang="sl-SI" dirty="0" err="1" smtClean="0"/>
              <a:t>Tokic</a:t>
            </a:r>
            <a:endParaRPr lang="sl-SI" dirty="0" smtClean="0"/>
          </a:p>
          <a:p>
            <a:r>
              <a:rPr lang="sl-SI" dirty="0" smtClean="0"/>
              <a:t>9.b.</a:t>
            </a:r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ADOLF HITLER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l-SI" dirty="0" smtClean="0"/>
              <a:t>Napad kozla</a:t>
            </a:r>
          </a:p>
          <a:p>
            <a:pPr>
              <a:buFont typeface="Wingdings" pitchFamily="2" charset="2"/>
              <a:buChar char="v"/>
            </a:pPr>
            <a:r>
              <a:rPr lang="sl-SI" dirty="0" smtClean="0"/>
              <a:t>Največja ljubezen-Geli </a:t>
            </a:r>
            <a:r>
              <a:rPr lang="sl-SI" dirty="0" err="1" smtClean="0"/>
              <a:t>Raubal</a:t>
            </a:r>
            <a:endParaRPr lang="sl-SI" dirty="0" smtClean="0"/>
          </a:p>
          <a:p>
            <a:pPr>
              <a:buFont typeface="Wingdings" pitchFamily="2" charset="2"/>
              <a:buChar char="v"/>
            </a:pPr>
            <a:r>
              <a:rPr lang="sl-SI" dirty="0" smtClean="0"/>
              <a:t>Dramatične kretnje-poudarjeno mahanje z roko</a:t>
            </a:r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ZANIMIVOSTI</a:t>
            </a:r>
            <a:endParaRPr lang="sl-SI" dirty="0"/>
          </a:p>
        </p:txBody>
      </p:sp>
      <p:pic>
        <p:nvPicPr>
          <p:cNvPr id="1026" name="Picture 2" descr="Rezultat iskanja slik za geli raub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068960"/>
            <a:ext cx="2735213" cy="3229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l-SI" dirty="0" smtClean="0">
                <a:hlinkClick r:id="rId2"/>
              </a:rPr>
              <a:t>https://sl.wikipedia.org/wiki/Adolf_Hitler</a:t>
            </a:r>
            <a:endParaRPr lang="sl-SI" dirty="0" smtClean="0"/>
          </a:p>
          <a:p>
            <a:pPr>
              <a:buFont typeface="Wingdings" pitchFamily="2" charset="2"/>
              <a:buChar char="v"/>
            </a:pPr>
            <a:r>
              <a:rPr lang="sl-SI" dirty="0" smtClean="0">
                <a:hlinkClick r:id="rId3"/>
              </a:rPr>
              <a:t>https://www.britannica.com/list/9-things-you-might-not-know-about-adolf-hitler</a:t>
            </a:r>
            <a:endParaRPr lang="sl-SI" dirty="0" smtClean="0"/>
          </a:p>
          <a:p>
            <a:pPr>
              <a:buFont typeface="Wingdings" pitchFamily="2" charset="2"/>
              <a:buChar char="v"/>
            </a:pPr>
            <a:r>
              <a:rPr lang="sl-SI" dirty="0" smtClean="0">
                <a:hlinkClick r:id="rId3"/>
              </a:rPr>
              <a:t>https://www.britannica.com/list/9-things-you-might-not-know-about-adolf-hitler</a:t>
            </a:r>
            <a:endParaRPr lang="sl-SI" dirty="0" smtClean="0"/>
          </a:p>
          <a:p>
            <a:pPr>
              <a:buFont typeface="Wingdings" pitchFamily="2" charset="2"/>
              <a:buChar char="v"/>
            </a:pPr>
            <a:r>
              <a:rPr lang="sl-SI" dirty="0" smtClean="0"/>
              <a:t>Peter Ross Range, 2016,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Year</a:t>
            </a:r>
            <a:r>
              <a:rPr lang="sl-SI" dirty="0" smtClean="0"/>
              <a:t> </a:t>
            </a:r>
            <a:r>
              <a:rPr lang="sl-SI" dirty="0" err="1" smtClean="0"/>
              <a:t>That</a:t>
            </a:r>
            <a:r>
              <a:rPr lang="sl-SI" dirty="0" smtClean="0"/>
              <a:t> </a:t>
            </a:r>
            <a:r>
              <a:rPr lang="sl-SI" dirty="0" err="1" smtClean="0"/>
              <a:t>Made</a:t>
            </a:r>
            <a:r>
              <a:rPr lang="sl-SI" dirty="0" smtClean="0"/>
              <a:t> Hitler, </a:t>
            </a:r>
            <a:r>
              <a:rPr lang="sl-SI" dirty="0" err="1" smtClean="0"/>
              <a:t>Little</a:t>
            </a:r>
            <a:r>
              <a:rPr lang="sl-SI" dirty="0" smtClean="0"/>
              <a:t>, Brown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Company</a:t>
            </a:r>
            <a:endParaRPr lang="sl-SI" dirty="0" smtClean="0"/>
          </a:p>
          <a:p>
            <a:pPr>
              <a:buNone/>
            </a:pPr>
            <a:endParaRPr lang="sl-SI" dirty="0" smtClean="0"/>
          </a:p>
          <a:p>
            <a:pPr>
              <a:buFont typeface="Wingdings" pitchFamily="2" charset="2"/>
              <a:buChar char="v"/>
            </a:pPr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67544" y="152400"/>
            <a:ext cx="8219256" cy="3636640"/>
          </a:xfrm>
        </p:spPr>
        <p:txBody>
          <a:bodyPr/>
          <a:lstStyle/>
          <a:p>
            <a:r>
              <a:rPr lang="sl-SI" dirty="0" smtClean="0"/>
              <a:t>HVALA ZA VAŠO POZORNOST :)</a:t>
            </a:r>
            <a:endParaRPr lang="sl-SI" dirty="0"/>
          </a:p>
        </p:txBody>
      </p:sp>
      <p:pic>
        <p:nvPicPr>
          <p:cNvPr id="1026" name="Picture 2" descr="Rezultat iskanja slik za emoji hit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76672"/>
            <a:ext cx="2857500" cy="2381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Rezultat iskanja slik za emoji hit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861048"/>
            <a:ext cx="2736304" cy="28004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l-SI" dirty="0" smtClean="0"/>
              <a:t>Nemški diktator</a:t>
            </a:r>
          </a:p>
          <a:p>
            <a:pPr>
              <a:buFont typeface="Wingdings" pitchFamily="2" charset="2"/>
              <a:buChar char="v"/>
            </a:pPr>
            <a:r>
              <a:rPr lang="sl-SI" dirty="0" smtClean="0"/>
              <a:t>Nacistični voditelj</a:t>
            </a:r>
          </a:p>
          <a:p>
            <a:pPr>
              <a:buFont typeface="Wingdings" pitchFamily="2" charset="2"/>
              <a:buChar char="v"/>
            </a:pPr>
            <a:r>
              <a:rPr lang="sl-SI" dirty="0" smtClean="0"/>
              <a:t>± 20.4.1889 (AO)</a:t>
            </a:r>
          </a:p>
          <a:p>
            <a:pPr>
              <a:buFont typeface="Wingdings" pitchFamily="2" charset="2"/>
              <a:buChar char="v"/>
            </a:pPr>
            <a:r>
              <a:rPr lang="sl-SI" dirty="0" smtClean="0"/>
              <a:t>†30.4.1945 (Nemčija)</a:t>
            </a:r>
          </a:p>
          <a:p>
            <a:pPr>
              <a:buNone/>
            </a:pPr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OSEBNOST</a:t>
            </a:r>
            <a:endParaRPr lang="sl-SI" dirty="0"/>
          </a:p>
        </p:txBody>
      </p:sp>
      <p:pic>
        <p:nvPicPr>
          <p:cNvPr id="1026" name="Picture 2" descr="Rezultat iskanja slik za adolf hit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556792"/>
            <a:ext cx="2095500" cy="279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l-SI" dirty="0" smtClean="0"/>
              <a:t>Mestece </a:t>
            </a:r>
            <a:r>
              <a:rPr lang="sl-SI" dirty="0" err="1" smtClean="0"/>
              <a:t>Branau</a:t>
            </a:r>
            <a:endParaRPr lang="sl-SI" dirty="0" smtClean="0"/>
          </a:p>
          <a:p>
            <a:pPr>
              <a:buFont typeface="Wingdings" pitchFamily="2" charset="2"/>
              <a:buChar char="v"/>
            </a:pPr>
            <a:r>
              <a:rPr lang="sl-SI" dirty="0" err="1" smtClean="0"/>
              <a:t>Alois</a:t>
            </a:r>
            <a:r>
              <a:rPr lang="sl-SI" dirty="0" smtClean="0"/>
              <a:t> Hitler</a:t>
            </a:r>
          </a:p>
          <a:p>
            <a:pPr>
              <a:buFont typeface="Wingdings" pitchFamily="2" charset="2"/>
              <a:buChar char="v"/>
            </a:pPr>
            <a:r>
              <a:rPr lang="sl-SI" dirty="0" smtClean="0"/>
              <a:t>Klara </a:t>
            </a:r>
            <a:r>
              <a:rPr lang="sl-SI" dirty="0" err="1" smtClean="0"/>
              <a:t>Pölzl</a:t>
            </a:r>
            <a:endParaRPr lang="sl-SI" dirty="0" smtClean="0"/>
          </a:p>
          <a:p>
            <a:pPr>
              <a:buFont typeface="Wingdings" pitchFamily="2" charset="2"/>
              <a:buChar char="v"/>
            </a:pPr>
            <a:r>
              <a:rPr lang="sl-SI" dirty="0" smtClean="0"/>
              <a:t>Risanje-2-krat zavrnili</a:t>
            </a:r>
          </a:p>
          <a:p>
            <a:pPr>
              <a:buFont typeface="Wingdings" pitchFamily="2" charset="2"/>
              <a:buChar char="v"/>
            </a:pPr>
            <a:r>
              <a:rPr lang="sl-SI" dirty="0" smtClean="0"/>
              <a:t>München</a:t>
            </a:r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MLADOST</a:t>
            </a:r>
            <a:endParaRPr lang="sl-SI" dirty="0"/>
          </a:p>
        </p:txBody>
      </p:sp>
      <p:pic>
        <p:nvPicPr>
          <p:cNvPr id="15362" name="Picture 2" descr="Rezultat iskanja slik za brauna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764704"/>
            <a:ext cx="2185045" cy="2099076"/>
          </a:xfrm>
          <a:prstGeom prst="rect">
            <a:avLst/>
          </a:prstGeom>
          <a:noFill/>
        </p:spPr>
      </p:pic>
      <p:pic>
        <p:nvPicPr>
          <p:cNvPr id="15364" name="Picture 4" descr="Rezultat iskanja slik za alois hit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764704"/>
            <a:ext cx="1485900" cy="2200275"/>
          </a:xfrm>
          <a:prstGeom prst="rect">
            <a:avLst/>
          </a:prstGeom>
          <a:noFill/>
        </p:spPr>
      </p:pic>
      <p:pic>
        <p:nvPicPr>
          <p:cNvPr id="15366" name="Picture 6" descr="Rezultat iskanja slik za klara polzl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516216" y="3789040"/>
            <a:ext cx="1698016" cy="236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8" name="Picture 8" descr="Rezultat iskanja slik za munch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3933056"/>
            <a:ext cx="3554760" cy="2002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l-SI" dirty="0" smtClean="0"/>
              <a:t>1914- prostovoljno javil nemški vojski</a:t>
            </a:r>
          </a:p>
          <a:p>
            <a:pPr>
              <a:buFont typeface="Wingdings" pitchFamily="2" charset="2"/>
              <a:buChar char="v"/>
            </a:pPr>
            <a:r>
              <a:rPr lang="sl-SI" dirty="0" smtClean="0"/>
              <a:t>Bitka na Somi- ranjen</a:t>
            </a:r>
          </a:p>
          <a:p>
            <a:pPr>
              <a:buFont typeface="Wingdings" pitchFamily="2" charset="2"/>
              <a:buChar char="v"/>
            </a:pPr>
            <a:r>
              <a:rPr lang="sl-SI" dirty="0" err="1" smtClean="0"/>
              <a:t>Zastrup</a:t>
            </a:r>
            <a:r>
              <a:rPr lang="sl-SI" dirty="0" smtClean="0"/>
              <a:t> z iperitom</a:t>
            </a:r>
          </a:p>
          <a:p>
            <a:pPr>
              <a:buFont typeface="Wingdings" pitchFamily="2" charset="2"/>
              <a:buChar char="v"/>
            </a:pPr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1. SVETOVNA VOJNA</a:t>
            </a:r>
            <a:endParaRPr lang="sl-SI" dirty="0"/>
          </a:p>
        </p:txBody>
      </p:sp>
      <p:pic>
        <p:nvPicPr>
          <p:cNvPr id="16386" name="Picture 2" descr="Rezultat iskanja slik za iper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052736"/>
            <a:ext cx="2346693" cy="2927649"/>
          </a:xfrm>
          <a:prstGeom prst="rect">
            <a:avLst/>
          </a:prstGeom>
          <a:noFill/>
        </p:spPr>
      </p:pic>
      <p:pic>
        <p:nvPicPr>
          <p:cNvPr id="16388" name="Picture 4" descr="Rezultat iskanja slik za bitka na so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492896"/>
            <a:ext cx="2291499" cy="1749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l-SI" dirty="0" smtClean="0"/>
              <a:t>Nemška delavna stranka-1919</a:t>
            </a:r>
          </a:p>
          <a:p>
            <a:pPr>
              <a:buFont typeface="Wingdings" pitchFamily="2" charset="2"/>
              <a:buChar char="v"/>
            </a:pPr>
            <a:r>
              <a:rPr lang="sl-SI" dirty="0" smtClean="0"/>
              <a:t>1921-vodja stranke</a:t>
            </a:r>
          </a:p>
          <a:p>
            <a:pPr>
              <a:buFont typeface="Wingdings" pitchFamily="2" charset="2"/>
              <a:buChar char="v"/>
            </a:pPr>
            <a:r>
              <a:rPr lang="sl-SI" dirty="0" smtClean="0"/>
              <a:t>1923-5 let zapora</a:t>
            </a:r>
          </a:p>
          <a:p>
            <a:pPr>
              <a:buFont typeface="Wingdings" pitchFamily="2" charset="2"/>
              <a:buChar char="v"/>
            </a:pPr>
            <a:r>
              <a:rPr lang="sl-SI" dirty="0" smtClean="0"/>
              <a:t>Moj Boj(</a:t>
            </a:r>
            <a:r>
              <a:rPr lang="sl-SI" dirty="0" err="1" smtClean="0"/>
              <a:t>Mein</a:t>
            </a:r>
            <a:r>
              <a:rPr lang="sl-SI" dirty="0" smtClean="0"/>
              <a:t> </a:t>
            </a:r>
            <a:r>
              <a:rPr lang="sl-SI" dirty="0" err="1" smtClean="0"/>
              <a:t>Kampf</a:t>
            </a:r>
            <a:r>
              <a:rPr lang="sl-SI" dirty="0" smtClean="0"/>
              <a:t>)</a:t>
            </a:r>
          </a:p>
          <a:p>
            <a:pPr>
              <a:buFont typeface="Wingdings" pitchFamily="2" charset="2"/>
              <a:buChar char="v"/>
            </a:pPr>
            <a:r>
              <a:rPr lang="sl-SI" dirty="0" smtClean="0"/>
              <a:t>Misli in filozofije</a:t>
            </a:r>
          </a:p>
          <a:p>
            <a:pPr>
              <a:buFont typeface="Wingdings" pitchFamily="2" charset="2"/>
              <a:buChar char="v"/>
            </a:pPr>
            <a:r>
              <a:rPr lang="sl-SI" dirty="0" smtClean="0"/>
              <a:t>1924- </a:t>
            </a:r>
            <a:r>
              <a:rPr lang="sl-SI" dirty="0" err="1" smtClean="0"/>
              <a:t>izpusčen</a:t>
            </a:r>
            <a:r>
              <a:rPr lang="sl-SI" dirty="0" smtClean="0"/>
              <a:t> iz zapora</a:t>
            </a:r>
          </a:p>
          <a:p>
            <a:pPr>
              <a:buFont typeface="Wingdings" pitchFamily="2" charset="2"/>
              <a:buChar char="v"/>
            </a:pPr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VSTOP V POLITIKO</a:t>
            </a:r>
            <a:endParaRPr lang="sl-SI" dirty="0"/>
          </a:p>
        </p:txBody>
      </p:sp>
      <p:pic>
        <p:nvPicPr>
          <p:cNvPr id="17410" name="Picture 2" descr="Rezultat iskanja slik za moj bo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412776"/>
            <a:ext cx="1926858" cy="2868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l-SI" dirty="0" smtClean="0"/>
              <a:t>1927-dečki(15 do 18 let)</a:t>
            </a:r>
          </a:p>
          <a:p>
            <a:pPr>
              <a:buFont typeface="Wingdings" pitchFamily="2" charset="2"/>
              <a:buChar char="v"/>
            </a:pPr>
            <a:r>
              <a:rPr lang="sl-SI" dirty="0" smtClean="0"/>
              <a:t>Dekleta(Bund </a:t>
            </a:r>
            <a:r>
              <a:rPr lang="sl-SI" dirty="0" err="1" smtClean="0"/>
              <a:t>Deutscher</a:t>
            </a:r>
            <a:r>
              <a:rPr lang="sl-SI" dirty="0" smtClean="0"/>
              <a:t> </a:t>
            </a:r>
            <a:r>
              <a:rPr lang="sl-SI" dirty="0" err="1" smtClean="0"/>
              <a:t>Mädel</a:t>
            </a:r>
            <a:r>
              <a:rPr lang="sl-SI" dirty="0" smtClean="0"/>
              <a:t>)</a:t>
            </a:r>
          </a:p>
          <a:p>
            <a:pPr>
              <a:buFont typeface="Wingdings" pitchFamily="2" charset="2"/>
              <a:buChar char="v"/>
            </a:pPr>
            <a:r>
              <a:rPr lang="sl-SI" dirty="0" smtClean="0"/>
              <a:t>Ženske(</a:t>
            </a:r>
            <a:r>
              <a:rPr lang="sl-SI" dirty="0" err="1" smtClean="0"/>
              <a:t>Frauenschaft</a:t>
            </a:r>
            <a:r>
              <a:rPr lang="sl-SI" dirty="0" smtClean="0"/>
              <a:t>)</a:t>
            </a:r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HITLERJEVA MLADINA</a:t>
            </a:r>
            <a:endParaRPr lang="sl-SI" dirty="0"/>
          </a:p>
        </p:txBody>
      </p:sp>
      <p:pic>
        <p:nvPicPr>
          <p:cNvPr id="18434" name="Picture 2" descr="Povezana sl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140968"/>
            <a:ext cx="3262139" cy="1835387"/>
          </a:xfrm>
          <a:prstGeom prst="rect">
            <a:avLst/>
          </a:prstGeom>
          <a:noFill/>
        </p:spPr>
      </p:pic>
      <p:pic>
        <p:nvPicPr>
          <p:cNvPr id="18436" name="Picture 4" descr="Rezultat iskanja slik za bund deutscher mad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268760"/>
            <a:ext cx="2651787" cy="1988841"/>
          </a:xfrm>
          <a:prstGeom prst="rect">
            <a:avLst/>
          </a:prstGeom>
          <a:noFill/>
        </p:spPr>
      </p:pic>
      <p:pic>
        <p:nvPicPr>
          <p:cNvPr id="18438" name="Picture 6" descr="Rezultat iskanja slik za frauenschaf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005064"/>
            <a:ext cx="3067100" cy="1914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l-SI" dirty="0" smtClean="0"/>
              <a:t>30.1.1933-nemški kancler</a:t>
            </a:r>
          </a:p>
          <a:p>
            <a:pPr>
              <a:buFont typeface="Wingdings" pitchFamily="2" charset="2"/>
              <a:buChar char="v"/>
            </a:pPr>
            <a:r>
              <a:rPr lang="sl-SI" dirty="0" smtClean="0"/>
              <a:t>Koncentracijska taborišča</a:t>
            </a:r>
          </a:p>
          <a:p>
            <a:pPr>
              <a:buFont typeface="Wingdings" pitchFamily="2" charset="2"/>
              <a:buChar char="v"/>
            </a:pPr>
            <a:r>
              <a:rPr lang="sl-SI" dirty="0" smtClean="0"/>
              <a:t>2.8.1934-umre predsednik Hindenburg</a:t>
            </a:r>
          </a:p>
          <a:p>
            <a:pPr>
              <a:buFont typeface="Wingdings" pitchFamily="2" charset="2"/>
              <a:buChar char="v"/>
            </a:pPr>
            <a:r>
              <a:rPr lang="sl-SI" dirty="0" smtClean="0"/>
              <a:t>Kancler in predsednik</a:t>
            </a:r>
          </a:p>
          <a:p>
            <a:pPr>
              <a:buFont typeface="Wingdings" pitchFamily="2" charset="2"/>
              <a:buChar char="v"/>
            </a:pPr>
            <a:r>
              <a:rPr lang="sl-SI" dirty="0" smtClean="0"/>
              <a:t>Poveljnik oboroženih sil, državni poglavar</a:t>
            </a:r>
          </a:p>
          <a:p>
            <a:pPr>
              <a:buFont typeface="Wingdings" pitchFamily="2" charset="2"/>
              <a:buChar char="v"/>
            </a:pPr>
            <a:r>
              <a:rPr lang="sl-SI" dirty="0" smtClean="0"/>
              <a:t> </a:t>
            </a:r>
            <a:r>
              <a:rPr lang="sl-SI" dirty="0" err="1" smtClean="0"/>
              <a:t>Führer</a:t>
            </a:r>
            <a:endParaRPr lang="sl-SI" dirty="0" smtClean="0"/>
          </a:p>
          <a:p>
            <a:pPr>
              <a:buFont typeface="Wingdings" pitchFamily="2" charset="2"/>
              <a:buChar char="v"/>
            </a:pPr>
            <a:r>
              <a:rPr lang="sl-SI" dirty="0" smtClean="0"/>
              <a:t>Končna rešitev</a:t>
            </a:r>
          </a:p>
          <a:p>
            <a:pPr>
              <a:buFont typeface="Wingdings" pitchFamily="2" charset="2"/>
              <a:buChar char="v"/>
            </a:pPr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NEMŠKI KANCLER IN FÜHRER</a:t>
            </a:r>
            <a:endParaRPr lang="sl-SI" dirty="0"/>
          </a:p>
        </p:txBody>
      </p:sp>
      <p:pic>
        <p:nvPicPr>
          <p:cNvPr id="1026" name="Picture 2" descr="Rezultat iskanja slik za hindenburg 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268760"/>
            <a:ext cx="1825163" cy="24307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 descr="Rezultat iskanja slik za hindenbur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005064"/>
            <a:ext cx="2952750" cy="2409826"/>
          </a:xfrm>
          <a:prstGeom prst="rect">
            <a:avLst/>
          </a:prstGeom>
          <a:noFill/>
        </p:spPr>
      </p:pic>
      <p:sp>
        <p:nvSpPr>
          <p:cNvPr id="1030" name="AutoShape 6" descr="Rezultat iskanja slik za koncentracijska taboriÅ¡Ä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032" name="AutoShape 8" descr="Rezultat iskanja slik za koncentracijska taboriÅ¡Ä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034" name="AutoShape 10" descr="Rezultat iskanja slik za koncentracijska taboriÅ¡Ä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36" name="Picture 12" descr="Rezultat iskanja slik za koncentracijska taboriÅ¡Ä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005064"/>
            <a:ext cx="2664802" cy="1720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l-SI" dirty="0" err="1" smtClean="0"/>
              <a:t>2.bitka</a:t>
            </a:r>
            <a:r>
              <a:rPr lang="sl-SI" dirty="0" smtClean="0"/>
              <a:t>-EL </a:t>
            </a:r>
            <a:r>
              <a:rPr lang="sl-SI" dirty="0" err="1" smtClean="0"/>
              <a:t>Alamein</a:t>
            </a:r>
            <a:endParaRPr lang="sl-SI" dirty="0" smtClean="0"/>
          </a:p>
          <a:p>
            <a:pPr>
              <a:buFont typeface="Wingdings" pitchFamily="2" charset="2"/>
              <a:buChar char="v"/>
            </a:pPr>
            <a:r>
              <a:rPr lang="sl-SI" dirty="0" smtClean="0"/>
              <a:t>Stalingrad</a:t>
            </a:r>
          </a:p>
          <a:p>
            <a:pPr>
              <a:buFont typeface="Wingdings" pitchFamily="2" charset="2"/>
              <a:buChar char="v"/>
            </a:pPr>
            <a:r>
              <a:rPr lang="sl-SI" dirty="0" smtClean="0"/>
              <a:t>1944-atentat na Hitlerja</a:t>
            </a:r>
          </a:p>
          <a:p>
            <a:pPr>
              <a:buFont typeface="Wingdings" pitchFamily="2" charset="2"/>
              <a:buChar char="v"/>
            </a:pPr>
            <a:r>
              <a:rPr lang="sl-SI" dirty="0" smtClean="0"/>
              <a:t>1945-samomor</a:t>
            </a:r>
          </a:p>
          <a:p>
            <a:pPr>
              <a:buFont typeface="Wingdings" pitchFamily="2" charset="2"/>
              <a:buChar char="v"/>
            </a:pPr>
            <a:r>
              <a:rPr lang="sl-SI" dirty="0" smtClean="0"/>
              <a:t>Eva Braun</a:t>
            </a:r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ATENTAT IN SMRT</a:t>
            </a:r>
            <a:endParaRPr lang="sl-SI" dirty="0"/>
          </a:p>
        </p:txBody>
      </p:sp>
      <p:pic>
        <p:nvPicPr>
          <p:cNvPr id="20482" name="Picture 2" descr="Rezultat iskanja slik za Eva Bra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980728"/>
            <a:ext cx="3466465" cy="23538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484" name="Picture 4" descr="Rezultat iskanja slik za stalingr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05064"/>
            <a:ext cx="3135950" cy="2083447"/>
          </a:xfrm>
          <a:prstGeom prst="rect">
            <a:avLst/>
          </a:prstGeom>
          <a:noFill/>
        </p:spPr>
      </p:pic>
      <p:pic>
        <p:nvPicPr>
          <p:cNvPr id="20486" name="Picture 6" descr="Rezultat iskanja slik za el alame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005064"/>
            <a:ext cx="2233861" cy="2233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l-SI" dirty="0" smtClean="0"/>
              <a:t>Nemško-sovjetski sporazum</a:t>
            </a:r>
          </a:p>
          <a:p>
            <a:pPr>
              <a:buFont typeface="Wingdings" pitchFamily="2" charset="2"/>
              <a:buChar char="v"/>
            </a:pPr>
            <a:r>
              <a:rPr lang="sl-SI" dirty="0" smtClean="0"/>
              <a:t>Komunizem-velika nevarnost</a:t>
            </a:r>
          </a:p>
          <a:p>
            <a:pPr>
              <a:buFont typeface="Wingdings" pitchFamily="2" charset="2"/>
              <a:buChar char="v"/>
            </a:pPr>
            <a:r>
              <a:rPr lang="sl-SI" dirty="0" smtClean="0"/>
              <a:t>1939-sporazum o nenapadanju</a:t>
            </a:r>
          </a:p>
          <a:p>
            <a:pPr>
              <a:buFont typeface="Wingdings" pitchFamily="2" charset="2"/>
              <a:buChar char="v"/>
            </a:pPr>
            <a:endParaRPr lang="sl-SI" dirty="0" smtClean="0"/>
          </a:p>
          <a:p>
            <a:pPr>
              <a:buNone/>
            </a:pPr>
            <a:r>
              <a:rPr lang="sl-SI" dirty="0" smtClean="0"/>
              <a:t>Sporazum je določal</a:t>
            </a:r>
          </a:p>
          <a:p>
            <a:pPr>
              <a:buFont typeface="Wingdings" pitchFamily="2" charset="2"/>
              <a:buChar char="v"/>
            </a:pPr>
            <a:r>
              <a:rPr lang="sl-SI" dirty="0" smtClean="0"/>
              <a:t>Nemčija ne bo napadla SZ</a:t>
            </a:r>
          </a:p>
          <a:p>
            <a:pPr>
              <a:buFont typeface="Wingdings" pitchFamily="2" charset="2"/>
              <a:buChar char="v"/>
            </a:pPr>
            <a:r>
              <a:rPr lang="sl-SI" dirty="0" smtClean="0"/>
              <a:t>SZ ne bo posredovala-Nemčija(napad)Poljska</a:t>
            </a:r>
          </a:p>
          <a:p>
            <a:pPr>
              <a:buFont typeface="Wingdings" pitchFamily="2" charset="2"/>
              <a:buChar char="v"/>
            </a:pPr>
            <a:r>
              <a:rPr lang="sl-SI" dirty="0" smtClean="0"/>
              <a:t>Razdelitev Poljske</a:t>
            </a:r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 smtClean="0"/>
          </a:p>
          <a:p>
            <a:pPr>
              <a:buFont typeface="Wingdings" pitchFamily="2" charset="2"/>
              <a:buChar char="v"/>
            </a:pPr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HITLER-STALIN SPORAZUM</a:t>
            </a:r>
            <a:endParaRPr lang="sl-SI" dirty="0"/>
          </a:p>
        </p:txBody>
      </p:sp>
      <p:pic>
        <p:nvPicPr>
          <p:cNvPr id="21506" name="Picture 2" descr="Rezultat iskanja slik za hitler stalin sporaz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268760"/>
            <a:ext cx="2857500" cy="2990850"/>
          </a:xfrm>
          <a:prstGeom prst="rect">
            <a:avLst/>
          </a:prstGeom>
          <a:noFill/>
        </p:spPr>
      </p:pic>
      <p:pic>
        <p:nvPicPr>
          <p:cNvPr id="21508" name="Picture 4" descr="Rezultat iskanja slik za hitler stalin sporaz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797152"/>
            <a:ext cx="1771650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176</TotalTime>
  <Words>184</Words>
  <Application>Microsoft Office PowerPoint</Application>
  <PresentationFormat>Diaprojekcija na zaslonu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3" baseType="lpstr">
      <vt:lpstr>Papir</vt:lpstr>
      <vt:lpstr>ADOLF HITLER</vt:lpstr>
      <vt:lpstr>OSEBNOST</vt:lpstr>
      <vt:lpstr>MLADOST</vt:lpstr>
      <vt:lpstr>1. SVETOVNA VOJNA</vt:lpstr>
      <vt:lpstr>VSTOP V POLITIKO</vt:lpstr>
      <vt:lpstr>HITLERJEVA MLADINA</vt:lpstr>
      <vt:lpstr>NEMŠKI KANCLER IN FÜHRER</vt:lpstr>
      <vt:lpstr>ATENTAT IN SMRT</vt:lpstr>
      <vt:lpstr>HITLER-STALIN SPORAZUM</vt:lpstr>
      <vt:lpstr>ZANIMIVOSTI</vt:lpstr>
      <vt:lpstr>VIRI</vt:lpstr>
      <vt:lpstr>HVALA ZA VAŠO POZORNOST :)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ADOLF HITLER</dc:title>
  <dc:creator>Microsoft</dc:creator>
  <cp:lastModifiedBy>user</cp:lastModifiedBy>
  <cp:revision>20</cp:revision>
  <dcterms:created xsi:type="dcterms:W3CDTF">2018-10-14T16:54:49Z</dcterms:created>
  <dcterms:modified xsi:type="dcterms:W3CDTF">2018-11-05T08:54:43Z</dcterms:modified>
</cp:coreProperties>
</file>