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9"/>
  </p:notesMasterIdLst>
  <p:handoutMasterIdLst>
    <p:handoutMasterId r:id="rId30"/>
  </p:handoutMasterIdLst>
  <p:sldIdLst>
    <p:sldId id="279" r:id="rId5"/>
    <p:sldId id="280" r:id="rId6"/>
    <p:sldId id="281" r:id="rId7"/>
    <p:sldId id="282" r:id="rId8"/>
    <p:sldId id="283" r:id="rId9"/>
    <p:sldId id="284" r:id="rId10"/>
    <p:sldId id="285" r:id="rId11"/>
    <p:sldId id="286" r:id="rId12"/>
    <p:sldId id="287" r:id="rId13"/>
    <p:sldId id="288" r:id="rId14"/>
    <p:sldId id="289" r:id="rId15"/>
    <p:sldId id="290" r:id="rId16"/>
    <p:sldId id="291" r:id="rId17"/>
    <p:sldId id="292" r:id="rId18"/>
    <p:sldId id="293" r:id="rId19"/>
    <p:sldId id="294" r:id="rId20"/>
    <p:sldId id="295" r:id="rId21"/>
    <p:sldId id="296" r:id="rId22"/>
    <p:sldId id="297" r:id="rId23"/>
    <p:sldId id="298" r:id="rId24"/>
    <p:sldId id="299" r:id="rId25"/>
    <p:sldId id="300" r:id="rId26"/>
    <p:sldId id="301" r:id="rId27"/>
    <p:sldId id="302" r:id="rId28"/>
  </p:sldIdLst>
  <p:sldSz cx="12188825" cy="6858000"/>
  <p:notesSz cx="6858000" cy="9144000"/>
  <p:defaultTextStyle>
    <a:defPPr rtl="0">
      <a:defRPr lang="sl-si"/>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6"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03447BB-5D67-496B-8E87-E561075AD55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343" autoAdjust="0"/>
  </p:normalViewPr>
  <p:slideViewPr>
    <p:cSldViewPr>
      <p:cViewPr varScale="1">
        <p:scale>
          <a:sx n="73" d="100"/>
          <a:sy n="73" d="100"/>
        </p:scale>
        <p:origin x="618" y="72"/>
      </p:cViewPr>
      <p:guideLst>
        <p:guide orient="horz" pos="2160"/>
        <p:guide pos="3839"/>
      </p:guideLst>
    </p:cSldViewPr>
  </p:slideViewPr>
  <p:notesTextViewPr>
    <p:cViewPr>
      <p:scale>
        <a:sx n="1" d="1"/>
        <a:sy n="1" d="1"/>
      </p:scale>
      <p:origin x="0" y="0"/>
    </p:cViewPr>
  </p:notesTextViewPr>
  <p:notesViewPr>
    <p:cSldViewPr showGuides="1">
      <p:cViewPr varScale="1">
        <p:scale>
          <a:sx n="89" d="100"/>
          <a:sy n="89" d="100"/>
        </p:scale>
        <p:origin x="3000"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lvl1pPr>
          </a:lstStyle>
          <a:p>
            <a:pPr rtl="0"/>
            <a:endParaRPr lang="sl-SI" dirty="0"/>
          </a:p>
        </p:txBody>
      </p:sp>
      <p:sp>
        <p:nvSpPr>
          <p:cNvPr id="3" name="Označba mesta datum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l" rtl="0">
              <a:defRPr sz="1200"/>
            </a:lvl1pPr>
          </a:lstStyle>
          <a:p>
            <a:pPr algn="r" rtl="0"/>
            <a:fld id="{661410C3-3569-4082-809F-8D4C47F061FB}" type="datetime1">
              <a:rPr lang="sl-SI" smtClean="0"/>
              <a:t>23.10.2018</a:t>
            </a:fld>
            <a:endParaRPr lang="sl-SI" dirty="0"/>
          </a:p>
        </p:txBody>
      </p:sp>
      <p:sp>
        <p:nvSpPr>
          <p:cNvPr id="4" name="Označba mesta no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rtl="0">
              <a:defRPr sz="1200"/>
            </a:lvl1pPr>
          </a:lstStyle>
          <a:p>
            <a:pPr rtl="0"/>
            <a:endParaRPr lang="sl-SI" dirty="0"/>
          </a:p>
        </p:txBody>
      </p:sp>
      <p:sp>
        <p:nvSpPr>
          <p:cNvPr id="5" name="Označba mesta za številko diapoz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l" rtl="0">
              <a:defRPr sz="1200"/>
            </a:lvl1pPr>
          </a:lstStyle>
          <a:p>
            <a:pPr algn="r" rtl="0"/>
            <a:fld id="{DA52D9BF-D574-4807-B36C-9E2A025BE826}" type="slidenum">
              <a:rPr lang="sl-SI" smtClean="0"/>
              <a:pPr algn="r" rtl="0"/>
              <a:t>‹#›</a:t>
            </a:fld>
            <a:endParaRPr lang="sl-SI" dirty="0"/>
          </a:p>
        </p:txBody>
      </p:sp>
    </p:spTree>
    <p:extLst>
      <p:ext uri="{BB962C8B-B14F-4D97-AF65-F5344CB8AC3E}">
        <p14:creationId xmlns:p14="http://schemas.microsoft.com/office/powerpoint/2010/main" val="23067921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lvl1pPr>
          </a:lstStyle>
          <a:p>
            <a:pPr rtl="0"/>
            <a:endParaRPr lang="sl-SI" dirty="0"/>
          </a:p>
        </p:txBody>
      </p:sp>
      <p:sp>
        <p:nvSpPr>
          <p:cNvPr id="3" name="Označba mesta datuma 2"/>
          <p:cNvSpPr>
            <a:spLocks noGrp="1"/>
          </p:cNvSpPr>
          <p:nvPr>
            <p:ph type="dt" idx="1"/>
          </p:nvPr>
        </p:nvSpPr>
        <p:spPr>
          <a:xfrm>
            <a:off x="3884613" y="0"/>
            <a:ext cx="2971800" cy="457200"/>
          </a:xfrm>
          <a:prstGeom prst="rect">
            <a:avLst/>
          </a:prstGeom>
        </p:spPr>
        <p:txBody>
          <a:bodyPr vert="horz" lIns="91440" tIns="45720" rIns="91440" bIns="45720" rtlCol="0"/>
          <a:lstStyle>
            <a:lvl1pPr algn="r" rtl="0">
              <a:defRPr sz="1200"/>
            </a:lvl1pPr>
          </a:lstStyle>
          <a:p>
            <a:fld id="{B81216B8-9024-407D-84E0-FA9C0621E8B0}" type="datetime1">
              <a:rPr lang="sl-SI" smtClean="0"/>
              <a:pPr/>
              <a:t>23.10.2018</a:t>
            </a:fld>
            <a:endParaRPr lang="sl-SI" dirty="0"/>
          </a:p>
        </p:txBody>
      </p:sp>
      <p:sp>
        <p:nvSpPr>
          <p:cNvPr id="4" name="Označba mesta za sliko diapoz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rtl="0"/>
            <a:endParaRPr lang="sl-SI" dirty="0"/>
          </a:p>
        </p:txBody>
      </p:sp>
      <p:sp>
        <p:nvSpPr>
          <p:cNvPr id="5" name="Označba mesta opomb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sl-SI" dirty="0" smtClean="0"/>
              <a:t>Kliknite, če želite urediti sloge besedila matrice</a:t>
            </a:r>
          </a:p>
          <a:p>
            <a:pPr lvl="1" rtl="0"/>
            <a:r>
              <a:rPr lang="sl-SI" dirty="0" smtClean="0"/>
              <a:t>Druga raven</a:t>
            </a:r>
          </a:p>
          <a:p>
            <a:pPr lvl="2" rtl="0"/>
            <a:r>
              <a:rPr lang="sl-SI" dirty="0" smtClean="0"/>
              <a:t>Tretja raven</a:t>
            </a:r>
          </a:p>
          <a:p>
            <a:pPr lvl="3" rtl="0"/>
            <a:r>
              <a:rPr lang="sl-SI" dirty="0" smtClean="0"/>
              <a:t>Četrta raven</a:t>
            </a:r>
          </a:p>
          <a:p>
            <a:pPr lvl="4" rtl="0"/>
            <a:r>
              <a:rPr lang="sl-SI" dirty="0" smtClean="0"/>
              <a:t>Peta raven</a:t>
            </a:r>
            <a:endParaRPr lang="sl-SI" dirty="0"/>
          </a:p>
        </p:txBody>
      </p:sp>
      <p:sp>
        <p:nvSpPr>
          <p:cNvPr id="6" name="Označba mesta no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rtl="0">
              <a:defRPr sz="1200"/>
            </a:lvl1pPr>
          </a:lstStyle>
          <a:p>
            <a:pPr rtl="0"/>
            <a:endParaRPr lang="sl-SI" dirty="0"/>
          </a:p>
        </p:txBody>
      </p:sp>
      <p:sp>
        <p:nvSpPr>
          <p:cNvPr id="7" name="Označba mesta številke diapoz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l" rtl="0">
              <a:defRPr sz="1200"/>
            </a:lvl1pPr>
          </a:lstStyle>
          <a:p>
            <a:pPr algn="r"/>
            <a:fld id="{9E11EC53-F507-411E-9ADC-FBCFECE09D3D}" type="slidenum">
              <a:rPr lang="sl-SI" smtClean="0"/>
              <a:pPr algn="r"/>
              <a:t>‹#›</a:t>
            </a:fld>
            <a:endParaRPr lang="sl-SI" dirty="0"/>
          </a:p>
        </p:txBody>
      </p:sp>
    </p:spTree>
    <p:extLst>
      <p:ext uri="{BB962C8B-B14F-4D97-AF65-F5344CB8AC3E}">
        <p14:creationId xmlns:p14="http://schemas.microsoft.com/office/powerpoint/2010/main" val="758182631"/>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pPr algn="r"/>
            <a:fld id="{9E11EC53-F507-411E-9ADC-FBCFECE09D3D}" type="slidenum">
              <a:rPr lang="sl-SI" smtClean="0"/>
              <a:pPr algn="r"/>
              <a:t>1</a:t>
            </a:fld>
            <a:endParaRPr lang="sl-SI" dirty="0"/>
          </a:p>
        </p:txBody>
      </p:sp>
    </p:spTree>
    <p:extLst>
      <p:ext uri="{BB962C8B-B14F-4D97-AF65-F5344CB8AC3E}">
        <p14:creationId xmlns:p14="http://schemas.microsoft.com/office/powerpoint/2010/main" val="2051239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8" name="Enakokraki trikotnik 5"/>
          <p:cNvSpPr/>
          <p:nvPr/>
        </p:nvSpPr>
        <p:spPr>
          <a:xfrm>
            <a:off x="-1607" y="-1115"/>
            <a:ext cx="12190403" cy="6863692"/>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sl-SI" dirty="0"/>
          </a:p>
        </p:txBody>
      </p:sp>
      <p:sp>
        <p:nvSpPr>
          <p:cNvPr id="62" name="Pravokotnik 61"/>
          <p:cNvSpPr/>
          <p:nvPr/>
        </p:nvSpPr>
        <p:spPr bwMode="hidden">
          <a:xfrm>
            <a:off x="0" y="1905001"/>
            <a:ext cx="12188825" cy="214825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lnSpc>
                <a:spcPct val="90000"/>
              </a:lnSpc>
            </a:pPr>
            <a:endParaRPr lang="sl-SI" sz="3200" dirty="0">
              <a:solidFill>
                <a:schemeClr val="tx2"/>
              </a:solidFill>
            </a:endParaRPr>
          </a:p>
        </p:txBody>
      </p:sp>
      <p:sp>
        <p:nvSpPr>
          <p:cNvPr id="2" name="Naslov 1"/>
          <p:cNvSpPr>
            <a:spLocks noGrp="1"/>
          </p:cNvSpPr>
          <p:nvPr>
            <p:ph type="ctrTitle"/>
          </p:nvPr>
        </p:nvSpPr>
        <p:spPr>
          <a:xfrm>
            <a:off x="1218883" y="1905002"/>
            <a:ext cx="9751060" cy="2147926"/>
          </a:xfrm>
        </p:spPr>
        <p:txBody>
          <a:bodyPr rtlCol="0" anchor="ctr">
            <a:normAutofit/>
          </a:bodyPr>
          <a:lstStyle>
            <a:lvl1pPr algn="ctr" rtl="0">
              <a:defRPr sz="4400" cap="all" normalizeH="0" baseline="0"/>
            </a:lvl1pPr>
          </a:lstStyle>
          <a:p>
            <a:pPr rtl="0"/>
            <a:r>
              <a:rPr lang="sl-SI" smtClean="0"/>
              <a:t>Uredite slog naslova matrice</a:t>
            </a:r>
            <a:endParaRPr lang="sl-SI" dirty="0"/>
          </a:p>
        </p:txBody>
      </p:sp>
      <p:sp>
        <p:nvSpPr>
          <p:cNvPr id="3" name="Podnaslov 2"/>
          <p:cNvSpPr>
            <a:spLocks noGrp="1"/>
          </p:cNvSpPr>
          <p:nvPr>
            <p:ph type="subTitle" idx="1"/>
          </p:nvPr>
        </p:nvSpPr>
        <p:spPr>
          <a:xfrm>
            <a:off x="1218883" y="4140200"/>
            <a:ext cx="9751060" cy="1016000"/>
          </a:xfrm>
        </p:spPr>
        <p:txBody>
          <a:bodyPr rtlCol="0">
            <a:normAutofit/>
          </a:bodyPr>
          <a:lstStyle>
            <a:lvl1pPr marL="0" indent="0" algn="ctr" rtl="0">
              <a:spcBef>
                <a:spcPts val="0"/>
              </a:spcBef>
              <a:buNone/>
              <a:defRPr sz="2800">
                <a:solidFill>
                  <a:schemeClr val="tx1"/>
                </a:solidFill>
              </a:defRPr>
            </a:lvl1pPr>
            <a:lvl2pPr marL="609493" indent="0" algn="ctr" rtl="0">
              <a:buNone/>
              <a:defRPr>
                <a:solidFill>
                  <a:schemeClr val="tx1">
                    <a:tint val="75000"/>
                  </a:schemeClr>
                </a:solidFill>
              </a:defRPr>
            </a:lvl2pPr>
            <a:lvl3pPr marL="1218987" indent="0" algn="ctr" rtl="0">
              <a:buNone/>
              <a:defRPr>
                <a:solidFill>
                  <a:schemeClr val="tx1">
                    <a:tint val="75000"/>
                  </a:schemeClr>
                </a:solidFill>
              </a:defRPr>
            </a:lvl3pPr>
            <a:lvl4pPr marL="1828480" indent="0" algn="ctr" rtl="0">
              <a:buNone/>
              <a:defRPr>
                <a:solidFill>
                  <a:schemeClr val="tx1">
                    <a:tint val="75000"/>
                  </a:schemeClr>
                </a:solidFill>
              </a:defRPr>
            </a:lvl4pPr>
            <a:lvl5pPr marL="2437973" indent="0" algn="ctr" rtl="0">
              <a:buNone/>
              <a:defRPr>
                <a:solidFill>
                  <a:schemeClr val="tx1">
                    <a:tint val="75000"/>
                  </a:schemeClr>
                </a:solidFill>
              </a:defRPr>
            </a:lvl5pPr>
            <a:lvl6pPr marL="3047467" indent="0" algn="ctr" rtl="0">
              <a:buNone/>
              <a:defRPr>
                <a:solidFill>
                  <a:schemeClr val="tx1">
                    <a:tint val="75000"/>
                  </a:schemeClr>
                </a:solidFill>
              </a:defRPr>
            </a:lvl6pPr>
            <a:lvl7pPr marL="3656960" indent="0" algn="ctr" rtl="0">
              <a:buNone/>
              <a:defRPr>
                <a:solidFill>
                  <a:schemeClr val="tx1">
                    <a:tint val="75000"/>
                  </a:schemeClr>
                </a:solidFill>
              </a:defRPr>
            </a:lvl7pPr>
            <a:lvl8pPr marL="4266453" indent="0" algn="ctr" rtl="0">
              <a:buNone/>
              <a:defRPr>
                <a:solidFill>
                  <a:schemeClr val="tx1">
                    <a:tint val="75000"/>
                  </a:schemeClr>
                </a:solidFill>
              </a:defRPr>
            </a:lvl8pPr>
            <a:lvl9pPr marL="4875947" indent="0" algn="ctr" rtl="0">
              <a:buNone/>
              <a:defRPr>
                <a:solidFill>
                  <a:schemeClr val="tx1">
                    <a:tint val="75000"/>
                  </a:schemeClr>
                </a:solidFill>
              </a:defRPr>
            </a:lvl9pPr>
          </a:lstStyle>
          <a:p>
            <a:pPr rtl="0"/>
            <a:r>
              <a:rPr lang="sl-SI" smtClean="0"/>
              <a:t>Kliknite, da uredite slog podnaslova matrice</a:t>
            </a:r>
            <a:endParaRPr lang="sl-SI"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Zamenjajte sliko z napisom">
    <p:spTree>
      <p:nvGrpSpPr>
        <p:cNvPr id="1" name=""/>
        <p:cNvGrpSpPr/>
        <p:nvPr/>
      </p:nvGrpSpPr>
      <p:grpSpPr>
        <a:xfrm>
          <a:off x="0" y="0"/>
          <a:ext cx="0" cy="0"/>
          <a:chOff x="0" y="0"/>
          <a:chExt cx="0" cy="0"/>
        </a:xfrm>
      </p:grpSpPr>
      <p:sp>
        <p:nvSpPr>
          <p:cNvPr id="2" name="Naslov 1"/>
          <p:cNvSpPr>
            <a:spLocks noGrp="1"/>
          </p:cNvSpPr>
          <p:nvPr>
            <p:ph type="title" hasCustomPrompt="1"/>
          </p:nvPr>
        </p:nvSpPr>
        <p:spPr>
          <a:xfrm>
            <a:off x="7821163" y="482600"/>
            <a:ext cx="3961368" cy="1422400"/>
          </a:xfrm>
        </p:spPr>
        <p:txBody>
          <a:bodyPr rtlCol="0" anchor="b" anchorCtr="0">
            <a:normAutofit/>
          </a:bodyPr>
          <a:lstStyle>
            <a:lvl1pPr algn="l" rtl="0">
              <a:defRPr sz="3200" b="0"/>
            </a:lvl1pPr>
          </a:lstStyle>
          <a:p>
            <a:pPr rtl="0"/>
            <a:r>
              <a:rPr lang="sl-SI" dirty="0" smtClean="0"/>
              <a:t>Kliknite, če želite urediti slog naslova matrice</a:t>
            </a:r>
            <a:endParaRPr lang="sl-SI" dirty="0"/>
          </a:p>
        </p:txBody>
      </p:sp>
      <p:sp>
        <p:nvSpPr>
          <p:cNvPr id="9" name="Pravokotnik 8" descr="&#10;"/>
          <p:cNvSpPr/>
          <p:nvPr/>
        </p:nvSpPr>
        <p:spPr>
          <a:xfrm>
            <a:off x="0" y="-1115"/>
            <a:ext cx="7618016"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sl-SI" dirty="0"/>
          </a:p>
        </p:txBody>
      </p:sp>
      <p:sp>
        <p:nvSpPr>
          <p:cNvPr id="3" name="Označba mesta za sliko 2" descr="Prazna označba mesta za dodajanje slike. Kliknite označbo mesta in izberite sliko, ki jo želite dodati.&#10;"/>
          <p:cNvSpPr>
            <a:spLocks noGrp="1"/>
          </p:cNvSpPr>
          <p:nvPr>
            <p:ph type="pic" idx="1"/>
          </p:nvPr>
        </p:nvSpPr>
        <p:spPr>
          <a:xfrm>
            <a:off x="507868" y="482600"/>
            <a:ext cx="6602281" cy="5842001"/>
          </a:xfrm>
          <a:noFill/>
          <a:ln w="9525">
            <a:noFill/>
            <a:miter lim="800000"/>
          </a:ln>
          <a:effectLst/>
        </p:spPr>
        <p:txBody>
          <a:bodyPr rtlCol="0">
            <a:normAutofit/>
          </a:bodyPr>
          <a:lstStyle>
            <a:lvl1pPr marL="0" indent="0" algn="ctr" rtl="0">
              <a:buNone/>
              <a:defRPr sz="2700"/>
            </a:lvl1pPr>
            <a:lvl2pPr marL="609493" indent="0" algn="l" rtl="0">
              <a:buNone/>
              <a:defRPr sz="3700"/>
            </a:lvl2pPr>
            <a:lvl3pPr marL="1218987" indent="0" algn="l" rtl="0">
              <a:buNone/>
              <a:defRPr sz="3200"/>
            </a:lvl3pPr>
            <a:lvl4pPr marL="1828480" indent="0" algn="l" rtl="0">
              <a:buNone/>
              <a:defRPr sz="2700"/>
            </a:lvl4pPr>
            <a:lvl5pPr marL="2437973" indent="0" algn="l" rtl="0">
              <a:buNone/>
              <a:defRPr sz="2700"/>
            </a:lvl5pPr>
            <a:lvl6pPr marL="3047467" indent="0" algn="l" rtl="0">
              <a:buNone/>
              <a:defRPr sz="2700"/>
            </a:lvl6pPr>
            <a:lvl7pPr marL="3656960" indent="0" algn="l" rtl="0">
              <a:buNone/>
              <a:defRPr sz="2700"/>
            </a:lvl7pPr>
            <a:lvl8pPr marL="4266453" indent="0" algn="l" rtl="0">
              <a:buNone/>
              <a:defRPr sz="2700"/>
            </a:lvl8pPr>
            <a:lvl9pPr marL="4875947" indent="0" algn="l" rtl="0">
              <a:buNone/>
              <a:defRPr sz="2700"/>
            </a:lvl9pPr>
          </a:lstStyle>
          <a:p>
            <a:pPr rtl="0"/>
            <a:r>
              <a:rPr lang="sl-SI" smtClean="0"/>
              <a:t>Kliknite ikono, če želite dodati sliko</a:t>
            </a:r>
            <a:endParaRPr lang="sl-SI" dirty="0"/>
          </a:p>
        </p:txBody>
      </p:sp>
      <p:sp>
        <p:nvSpPr>
          <p:cNvPr id="4" name="Označba mesta besedila 3"/>
          <p:cNvSpPr>
            <a:spLocks noGrp="1"/>
          </p:cNvSpPr>
          <p:nvPr>
            <p:ph type="body" sz="half" idx="2"/>
          </p:nvPr>
        </p:nvSpPr>
        <p:spPr>
          <a:xfrm>
            <a:off x="7821163" y="2108200"/>
            <a:ext cx="3961368" cy="4267200"/>
          </a:xfrm>
        </p:spPr>
        <p:txBody>
          <a:bodyPr rtlCol="0">
            <a:normAutofit/>
          </a:bodyPr>
          <a:lstStyle>
            <a:lvl1pPr marL="0" indent="0" algn="l" rtl="0">
              <a:spcBef>
                <a:spcPts val="1600"/>
              </a:spcBef>
              <a:buNone/>
              <a:defRPr sz="2000">
                <a:solidFill>
                  <a:schemeClr val="tx1"/>
                </a:solidFill>
              </a:defRPr>
            </a:lvl1pPr>
            <a:lvl2pPr marL="609493" indent="0" algn="l" rtl="0">
              <a:buNone/>
              <a:defRPr sz="1600"/>
            </a:lvl2pPr>
            <a:lvl3pPr marL="1218987" indent="0" algn="l" rtl="0">
              <a:buNone/>
              <a:defRPr sz="1300"/>
            </a:lvl3pPr>
            <a:lvl4pPr marL="1828480" indent="0" algn="l" rtl="0">
              <a:buNone/>
              <a:defRPr sz="1200"/>
            </a:lvl4pPr>
            <a:lvl5pPr marL="2437973" indent="0" algn="l" rtl="0">
              <a:buNone/>
              <a:defRPr sz="1200"/>
            </a:lvl5pPr>
            <a:lvl6pPr marL="3047467" indent="0" algn="l" rtl="0">
              <a:buNone/>
              <a:defRPr sz="1200"/>
            </a:lvl6pPr>
            <a:lvl7pPr marL="3656960" indent="0" algn="l" rtl="0">
              <a:buNone/>
              <a:defRPr sz="1200"/>
            </a:lvl7pPr>
            <a:lvl8pPr marL="4266453" indent="0" algn="l" rtl="0">
              <a:buNone/>
              <a:defRPr sz="1200"/>
            </a:lvl8pPr>
            <a:lvl9pPr marL="4875947" indent="0" algn="l" rtl="0">
              <a:buNone/>
              <a:defRPr sz="1200"/>
            </a:lvl9pPr>
          </a:lstStyle>
          <a:p>
            <a:pPr lvl="0" rtl="0"/>
            <a:r>
              <a:rPr lang="sl-SI" smtClean="0"/>
              <a:t>Uredite sloge besedila matrice</a:t>
            </a:r>
          </a:p>
        </p:txBody>
      </p:sp>
    </p:spTree>
    <p:extLst>
      <p:ext uri="{BB962C8B-B14F-4D97-AF65-F5344CB8AC3E}">
        <p14:creationId xmlns:p14="http://schemas.microsoft.com/office/powerpoint/2010/main" val="207630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hasCustomPrompt="1"/>
          </p:nvPr>
        </p:nvSpPr>
        <p:spPr/>
        <p:txBody>
          <a:bodyPr rtlCol="0"/>
          <a:lstStyle>
            <a:lvl1pPr rtl="0">
              <a:defRPr/>
            </a:lvl1pPr>
          </a:lstStyle>
          <a:p>
            <a:pPr rtl="0"/>
            <a:r>
              <a:rPr lang="sl-SI" dirty="0" smtClean="0"/>
              <a:t>Kliknite, če želite urediti slog naslova matrice</a:t>
            </a:r>
            <a:endParaRPr lang="sl-SI" dirty="0"/>
          </a:p>
        </p:txBody>
      </p:sp>
      <p:sp>
        <p:nvSpPr>
          <p:cNvPr id="3" name="Označba mesta za navpično besedilo 2"/>
          <p:cNvSpPr>
            <a:spLocks noGrp="1"/>
          </p:cNvSpPr>
          <p:nvPr>
            <p:ph type="body" orient="vert" idx="1"/>
          </p:nvPr>
        </p:nvSpPr>
        <p:spPr/>
        <p:txBody>
          <a:bodyPr vert="eaVert" rtlCol="0"/>
          <a:lstStyle>
            <a:lvl5pPr algn="l" rtl="0">
              <a:defRPr/>
            </a:lvl5pPr>
            <a:lvl6pPr marL="2669581" algn="l" rtl="0">
              <a:defRPr baseline="0"/>
            </a:lvl6pPr>
            <a:lvl7pPr marL="2669581" algn="l" rtl="0">
              <a:defRPr baseline="0"/>
            </a:lvl7pPr>
            <a:lvl8pPr marL="2669581" algn="l" rtl="0">
              <a:defRPr baseline="0"/>
            </a:lvl8pPr>
            <a:lvl9pPr marL="2669581" algn="l" rtl="0">
              <a:defRPr baseline="0"/>
            </a:lvl9pPr>
          </a:lstStyle>
          <a:p>
            <a:pPr lvl="0" rtl="0"/>
            <a:r>
              <a:rPr lang="sl-SI" smtClean="0"/>
              <a:t>Uredite sloge besedila matrice</a:t>
            </a:r>
          </a:p>
          <a:p>
            <a:pPr lvl="1" rtl="0"/>
            <a:r>
              <a:rPr lang="sl-SI" smtClean="0"/>
              <a:t>Druga raven</a:t>
            </a:r>
          </a:p>
          <a:p>
            <a:pPr lvl="2" rtl="0"/>
            <a:r>
              <a:rPr lang="sl-SI" smtClean="0"/>
              <a:t>Tretja raven</a:t>
            </a:r>
          </a:p>
          <a:p>
            <a:pPr lvl="3" rtl="0"/>
            <a:r>
              <a:rPr lang="sl-SI" smtClean="0"/>
              <a:t>Četrta raven</a:t>
            </a:r>
          </a:p>
          <a:p>
            <a:pPr lvl="4" rtl="0"/>
            <a:r>
              <a:rPr lang="sl-SI" smtClean="0"/>
              <a:t>Peta raven</a:t>
            </a:r>
            <a:endParaRPr lang="sl-SI" dirty="0"/>
          </a:p>
        </p:txBody>
      </p:sp>
      <p:sp>
        <p:nvSpPr>
          <p:cNvPr id="5" name="Označba mesta noge 4"/>
          <p:cNvSpPr>
            <a:spLocks noGrp="1"/>
          </p:cNvSpPr>
          <p:nvPr>
            <p:ph type="ftr" sz="quarter" idx="11"/>
          </p:nvPr>
        </p:nvSpPr>
        <p:spPr/>
        <p:txBody>
          <a:bodyPr rtlCol="0"/>
          <a:lstStyle/>
          <a:p>
            <a:pPr rtl="0"/>
            <a:endParaRPr lang="sl-SI" dirty="0"/>
          </a:p>
        </p:txBody>
      </p:sp>
      <p:sp>
        <p:nvSpPr>
          <p:cNvPr id="4" name="Označba mesta datuma 3"/>
          <p:cNvSpPr>
            <a:spLocks noGrp="1"/>
          </p:cNvSpPr>
          <p:nvPr>
            <p:ph type="dt" sz="half" idx="10"/>
          </p:nvPr>
        </p:nvSpPr>
        <p:spPr/>
        <p:txBody>
          <a:bodyPr rtlCol="0"/>
          <a:lstStyle>
            <a:lvl1pPr algn="r">
              <a:defRPr/>
            </a:lvl1pPr>
          </a:lstStyle>
          <a:p>
            <a:fld id="{0BFC0B1B-9D19-46FB-8D84-3B47FFB1F9CE}" type="datetime1">
              <a:rPr lang="sl-SI" smtClean="0"/>
              <a:pPr/>
              <a:t>23.10.2018</a:t>
            </a:fld>
            <a:endParaRPr lang="sl-SI" dirty="0"/>
          </a:p>
        </p:txBody>
      </p:sp>
      <p:sp>
        <p:nvSpPr>
          <p:cNvPr id="6" name="Označba mesta številke diapozitiva 5"/>
          <p:cNvSpPr>
            <a:spLocks noGrp="1"/>
          </p:cNvSpPr>
          <p:nvPr>
            <p:ph type="sldNum" sz="quarter" idx="12"/>
          </p:nvPr>
        </p:nvSpPr>
        <p:spPr/>
        <p:txBody>
          <a:bodyPr rtlCol="0"/>
          <a:lstStyle/>
          <a:p>
            <a:pPr algn="r"/>
            <a:fld id="{E5FD5434-F838-4DD4-A17B-1CB1A1850DF4}" type="slidenum">
              <a:rPr lang="sl-SI" smtClean="0"/>
              <a:pPr algn="r"/>
              <a:t>‹#›</a:t>
            </a:fld>
            <a:endParaRPr lang="sl-SI"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Navpičen naslov in besedilo">
    <p:spTree>
      <p:nvGrpSpPr>
        <p:cNvPr id="1" name=""/>
        <p:cNvGrpSpPr/>
        <p:nvPr/>
      </p:nvGrpSpPr>
      <p:grpSpPr>
        <a:xfrm>
          <a:off x="0" y="0"/>
          <a:ext cx="0" cy="0"/>
          <a:chOff x="0" y="0"/>
          <a:chExt cx="0" cy="0"/>
        </a:xfrm>
      </p:grpSpPr>
      <p:sp>
        <p:nvSpPr>
          <p:cNvPr id="2" name="Navpičen naslov 1"/>
          <p:cNvSpPr>
            <a:spLocks noGrp="1"/>
          </p:cNvSpPr>
          <p:nvPr>
            <p:ph type="title" orient="vert" hasCustomPrompt="1"/>
          </p:nvPr>
        </p:nvSpPr>
        <p:spPr>
          <a:xfrm>
            <a:off x="10040043" y="482599"/>
            <a:ext cx="1843982" cy="5791201"/>
          </a:xfrm>
        </p:spPr>
        <p:txBody>
          <a:bodyPr vert="eaVert" rtlCol="0"/>
          <a:lstStyle>
            <a:lvl1pPr rtl="0">
              <a:defRPr/>
            </a:lvl1pPr>
          </a:lstStyle>
          <a:p>
            <a:pPr rtl="0"/>
            <a:r>
              <a:rPr lang="sl-SI" dirty="0" smtClean="0"/>
              <a:t>Kliknite, če želite urediti slog naslova matrice</a:t>
            </a:r>
            <a:endParaRPr lang="sl-SI" dirty="0"/>
          </a:p>
        </p:txBody>
      </p:sp>
      <p:sp>
        <p:nvSpPr>
          <p:cNvPr id="3" name="Označba mesta za navpično besedilo 2"/>
          <p:cNvSpPr>
            <a:spLocks noGrp="1"/>
          </p:cNvSpPr>
          <p:nvPr>
            <p:ph type="body" orient="vert" idx="1"/>
          </p:nvPr>
        </p:nvSpPr>
        <p:spPr>
          <a:xfrm>
            <a:off x="914162" y="482599"/>
            <a:ext cx="9040045" cy="5791201"/>
          </a:xfrm>
        </p:spPr>
        <p:txBody>
          <a:bodyPr vert="eaVert" rtlCol="0"/>
          <a:lstStyle>
            <a:lvl5pPr algn="l" rtl="0">
              <a:defRPr/>
            </a:lvl5pPr>
            <a:lvl6pPr algn="l" rtl="0">
              <a:defRPr/>
            </a:lvl6pPr>
            <a:lvl7pPr algn="l" rtl="0">
              <a:defRPr/>
            </a:lvl7pPr>
            <a:lvl8pPr algn="l" rtl="0">
              <a:defRPr baseline="0"/>
            </a:lvl8pPr>
            <a:lvl9pPr algn="l" rtl="0">
              <a:defRPr baseline="0"/>
            </a:lvl9pPr>
          </a:lstStyle>
          <a:p>
            <a:pPr lvl="0" rtl="0"/>
            <a:r>
              <a:rPr lang="sl-SI" smtClean="0"/>
              <a:t>Uredite sloge besedila matrice</a:t>
            </a:r>
          </a:p>
          <a:p>
            <a:pPr lvl="1" rtl="0"/>
            <a:r>
              <a:rPr lang="sl-SI" smtClean="0"/>
              <a:t>Druga raven</a:t>
            </a:r>
          </a:p>
          <a:p>
            <a:pPr lvl="2" rtl="0"/>
            <a:r>
              <a:rPr lang="sl-SI" smtClean="0"/>
              <a:t>Tretja raven</a:t>
            </a:r>
          </a:p>
          <a:p>
            <a:pPr lvl="3" rtl="0"/>
            <a:r>
              <a:rPr lang="sl-SI" smtClean="0"/>
              <a:t>Četrta raven</a:t>
            </a:r>
          </a:p>
          <a:p>
            <a:pPr lvl="4" rtl="0"/>
            <a:r>
              <a:rPr lang="sl-SI" smtClean="0"/>
              <a:t>Peta raven</a:t>
            </a:r>
            <a:endParaRPr lang="sl-SI" dirty="0"/>
          </a:p>
        </p:txBody>
      </p:sp>
      <p:sp>
        <p:nvSpPr>
          <p:cNvPr id="5" name="Označba mesta noge 4"/>
          <p:cNvSpPr>
            <a:spLocks noGrp="1"/>
          </p:cNvSpPr>
          <p:nvPr>
            <p:ph type="ftr" sz="quarter" idx="11"/>
          </p:nvPr>
        </p:nvSpPr>
        <p:spPr/>
        <p:txBody>
          <a:bodyPr rtlCol="0"/>
          <a:lstStyle/>
          <a:p>
            <a:pPr rtl="0"/>
            <a:endParaRPr lang="sl-SI" dirty="0"/>
          </a:p>
        </p:txBody>
      </p:sp>
      <p:sp>
        <p:nvSpPr>
          <p:cNvPr id="4" name="Označba mesta datuma 3"/>
          <p:cNvSpPr>
            <a:spLocks noGrp="1"/>
          </p:cNvSpPr>
          <p:nvPr>
            <p:ph type="dt" sz="half" idx="10"/>
          </p:nvPr>
        </p:nvSpPr>
        <p:spPr/>
        <p:txBody>
          <a:bodyPr rtlCol="0"/>
          <a:lstStyle>
            <a:lvl1pPr algn="r">
              <a:defRPr/>
            </a:lvl1pPr>
          </a:lstStyle>
          <a:p>
            <a:fld id="{07C1BA38-F1F8-4787-8F6F-A7E1EC74A226}" type="datetime1">
              <a:rPr lang="sl-SI" smtClean="0"/>
              <a:pPr/>
              <a:t>23.10.2018</a:t>
            </a:fld>
            <a:endParaRPr lang="sl-SI" dirty="0"/>
          </a:p>
        </p:txBody>
      </p:sp>
      <p:sp>
        <p:nvSpPr>
          <p:cNvPr id="6" name="Označba mesta številke diapozitiva 5"/>
          <p:cNvSpPr>
            <a:spLocks noGrp="1"/>
          </p:cNvSpPr>
          <p:nvPr>
            <p:ph type="sldNum" sz="quarter" idx="12"/>
          </p:nvPr>
        </p:nvSpPr>
        <p:spPr/>
        <p:txBody>
          <a:bodyPr rtlCol="0"/>
          <a:lstStyle/>
          <a:p>
            <a:pPr algn="r"/>
            <a:fld id="{E5FD5434-F838-4DD4-A17B-1CB1A1850DF4}" type="slidenum">
              <a:rPr lang="sl-SI" smtClean="0"/>
              <a:pPr algn="r"/>
              <a:t>‹#›</a:t>
            </a:fld>
            <a:endParaRPr lang="sl-SI"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rtlCol="0"/>
          <a:lstStyle/>
          <a:p>
            <a:pPr rtl="0"/>
            <a:r>
              <a:rPr lang="sl-SI" smtClean="0"/>
              <a:t>Uredite slog naslova matrice</a:t>
            </a:r>
            <a:endParaRPr lang="sl-SI" dirty="0"/>
          </a:p>
        </p:txBody>
      </p:sp>
      <p:sp>
        <p:nvSpPr>
          <p:cNvPr id="3" name="Označba mesta za vsebino 2"/>
          <p:cNvSpPr>
            <a:spLocks noGrp="1"/>
          </p:cNvSpPr>
          <p:nvPr>
            <p:ph idx="1"/>
          </p:nvPr>
        </p:nvSpPr>
        <p:spPr/>
        <p:txBody>
          <a:bodyPr rtlCol="0"/>
          <a:lstStyle>
            <a:lvl5pPr algn="l" rtl="0">
              <a:defRPr/>
            </a:lvl5pPr>
            <a:lvl6pPr algn="l" rtl="0">
              <a:defRPr/>
            </a:lvl6pPr>
            <a:lvl7pPr algn="l" rtl="0">
              <a:defRPr/>
            </a:lvl7pPr>
            <a:lvl8pPr algn="l" rtl="0">
              <a:defRPr/>
            </a:lvl8pPr>
            <a:lvl9pPr algn="l" rtl="0">
              <a:defRPr/>
            </a:lvl9pPr>
          </a:lstStyle>
          <a:p>
            <a:pPr lvl="0" rtl="0"/>
            <a:r>
              <a:rPr lang="sl-SI" smtClean="0"/>
              <a:t>Uredite sloge besedila matrice</a:t>
            </a:r>
          </a:p>
          <a:p>
            <a:pPr lvl="1" rtl="0"/>
            <a:r>
              <a:rPr lang="sl-SI" smtClean="0"/>
              <a:t>Druga raven</a:t>
            </a:r>
          </a:p>
          <a:p>
            <a:pPr lvl="2" rtl="0"/>
            <a:r>
              <a:rPr lang="sl-SI" smtClean="0"/>
              <a:t>Tretja raven</a:t>
            </a:r>
          </a:p>
          <a:p>
            <a:pPr lvl="3" rtl="0"/>
            <a:r>
              <a:rPr lang="sl-SI" smtClean="0"/>
              <a:t>Četrta raven</a:t>
            </a:r>
          </a:p>
          <a:p>
            <a:pPr lvl="4" rtl="0"/>
            <a:r>
              <a:rPr lang="sl-SI" smtClean="0"/>
              <a:t>Peta raven</a:t>
            </a:r>
            <a:endParaRPr lang="sl-SI" dirty="0"/>
          </a:p>
        </p:txBody>
      </p:sp>
      <p:sp>
        <p:nvSpPr>
          <p:cNvPr id="5" name="Označba mesta noge 4"/>
          <p:cNvSpPr>
            <a:spLocks noGrp="1"/>
          </p:cNvSpPr>
          <p:nvPr>
            <p:ph type="ftr" sz="quarter" idx="11"/>
          </p:nvPr>
        </p:nvSpPr>
        <p:spPr/>
        <p:txBody>
          <a:bodyPr rtlCol="0"/>
          <a:lstStyle/>
          <a:p>
            <a:pPr rtl="0"/>
            <a:endParaRPr lang="sl-SI" dirty="0"/>
          </a:p>
        </p:txBody>
      </p:sp>
      <p:sp>
        <p:nvSpPr>
          <p:cNvPr id="4" name="Označba mesta datuma 3"/>
          <p:cNvSpPr>
            <a:spLocks noGrp="1"/>
          </p:cNvSpPr>
          <p:nvPr>
            <p:ph type="dt" sz="half" idx="10"/>
          </p:nvPr>
        </p:nvSpPr>
        <p:spPr/>
        <p:txBody>
          <a:bodyPr rtlCol="0"/>
          <a:lstStyle>
            <a:lvl1pPr algn="r">
              <a:defRPr/>
            </a:lvl1pPr>
          </a:lstStyle>
          <a:p>
            <a:fld id="{C0754357-759F-410D-A7E2-B10D3C1D5FC2}" type="datetime1">
              <a:rPr lang="sl-SI" smtClean="0"/>
              <a:pPr/>
              <a:t>23.10.2018</a:t>
            </a:fld>
            <a:endParaRPr lang="sl-SI" dirty="0"/>
          </a:p>
        </p:txBody>
      </p:sp>
      <p:sp>
        <p:nvSpPr>
          <p:cNvPr id="6" name="Označba mesta številke diapozitiva 5"/>
          <p:cNvSpPr>
            <a:spLocks noGrp="1"/>
          </p:cNvSpPr>
          <p:nvPr>
            <p:ph type="sldNum" sz="quarter" idx="12"/>
          </p:nvPr>
        </p:nvSpPr>
        <p:spPr/>
        <p:txBody>
          <a:bodyPr rtlCol="0"/>
          <a:lstStyle/>
          <a:p>
            <a:pPr algn="r"/>
            <a:fld id="{E5FD5434-F838-4DD4-A17B-1CB1A1850DF4}" type="slidenum">
              <a:rPr lang="sl-SI" smtClean="0"/>
              <a:pPr algn="r"/>
              <a:t>‹#›</a:t>
            </a:fld>
            <a:endParaRPr lang="sl-SI"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11" name="Enakokraki trikotnik 5"/>
          <p:cNvSpPr/>
          <p:nvPr/>
        </p:nvSpPr>
        <p:spPr>
          <a:xfrm>
            <a:off x="-1607" y="-1115"/>
            <a:ext cx="12190403" cy="6863692"/>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sl-SI" dirty="0"/>
          </a:p>
        </p:txBody>
      </p:sp>
      <p:sp>
        <p:nvSpPr>
          <p:cNvPr id="2" name="Naslov 1"/>
          <p:cNvSpPr>
            <a:spLocks noGrp="1"/>
          </p:cNvSpPr>
          <p:nvPr>
            <p:ph type="title" hasCustomPrompt="1"/>
          </p:nvPr>
        </p:nvSpPr>
        <p:spPr>
          <a:xfrm>
            <a:off x="1218883" y="1524000"/>
            <a:ext cx="9751060" cy="1992597"/>
          </a:xfrm>
        </p:spPr>
        <p:txBody>
          <a:bodyPr rtlCol="0" anchor="b" anchorCtr="0">
            <a:noAutofit/>
          </a:bodyPr>
          <a:lstStyle>
            <a:lvl1pPr algn="ctr" rtl="0">
              <a:defRPr sz="4400" b="0" cap="all" baseline="0"/>
            </a:lvl1pPr>
          </a:lstStyle>
          <a:p>
            <a:pPr rtl="0"/>
            <a:r>
              <a:rPr lang="sl-SI" dirty="0" smtClean="0"/>
              <a:t>Kliknite, če želite urediti slog naslova matrice</a:t>
            </a:r>
            <a:endParaRPr lang="sl-SI" dirty="0"/>
          </a:p>
        </p:txBody>
      </p:sp>
      <p:sp>
        <p:nvSpPr>
          <p:cNvPr id="3" name="Označba mesta besedila 2"/>
          <p:cNvSpPr>
            <a:spLocks noGrp="1"/>
          </p:cNvSpPr>
          <p:nvPr>
            <p:ph type="body" idx="1"/>
          </p:nvPr>
        </p:nvSpPr>
        <p:spPr>
          <a:xfrm>
            <a:off x="1218883" y="3632200"/>
            <a:ext cx="9751060" cy="1016000"/>
          </a:xfrm>
        </p:spPr>
        <p:txBody>
          <a:bodyPr rtlCol="0" anchor="t" anchorCtr="0">
            <a:noAutofit/>
          </a:bodyPr>
          <a:lstStyle>
            <a:lvl1pPr marL="0" indent="0" algn="ctr" rtl="0">
              <a:spcBef>
                <a:spcPts val="0"/>
              </a:spcBef>
              <a:buNone/>
              <a:defRPr sz="2800">
                <a:solidFill>
                  <a:schemeClr val="tx1"/>
                </a:solidFill>
              </a:defRPr>
            </a:lvl1pPr>
            <a:lvl2pPr marL="609493" indent="0" algn="l" rtl="0">
              <a:buNone/>
              <a:defRPr sz="2400">
                <a:solidFill>
                  <a:schemeClr val="tx1">
                    <a:tint val="75000"/>
                  </a:schemeClr>
                </a:solidFill>
              </a:defRPr>
            </a:lvl2pPr>
            <a:lvl3pPr marL="1218987" indent="0" algn="l" rtl="0">
              <a:buNone/>
              <a:defRPr sz="2100">
                <a:solidFill>
                  <a:schemeClr val="tx1">
                    <a:tint val="75000"/>
                  </a:schemeClr>
                </a:solidFill>
              </a:defRPr>
            </a:lvl3pPr>
            <a:lvl4pPr marL="1828480" indent="0" algn="l" rtl="0">
              <a:buNone/>
              <a:defRPr sz="1900">
                <a:solidFill>
                  <a:schemeClr val="tx1">
                    <a:tint val="75000"/>
                  </a:schemeClr>
                </a:solidFill>
              </a:defRPr>
            </a:lvl4pPr>
            <a:lvl5pPr marL="2437973" indent="0" algn="l" rtl="0">
              <a:buNone/>
              <a:defRPr sz="1900">
                <a:solidFill>
                  <a:schemeClr val="tx1">
                    <a:tint val="75000"/>
                  </a:schemeClr>
                </a:solidFill>
              </a:defRPr>
            </a:lvl5pPr>
            <a:lvl6pPr marL="3047467" indent="0" algn="l" rtl="0">
              <a:buNone/>
              <a:defRPr sz="1900">
                <a:solidFill>
                  <a:schemeClr val="tx1">
                    <a:tint val="75000"/>
                  </a:schemeClr>
                </a:solidFill>
              </a:defRPr>
            </a:lvl6pPr>
            <a:lvl7pPr marL="3656960" indent="0" algn="l" rtl="0">
              <a:buNone/>
              <a:defRPr sz="1900">
                <a:solidFill>
                  <a:schemeClr val="tx1">
                    <a:tint val="75000"/>
                  </a:schemeClr>
                </a:solidFill>
              </a:defRPr>
            </a:lvl7pPr>
            <a:lvl8pPr marL="4266453" indent="0" algn="l" rtl="0">
              <a:buNone/>
              <a:defRPr sz="1900">
                <a:solidFill>
                  <a:schemeClr val="tx1">
                    <a:tint val="75000"/>
                  </a:schemeClr>
                </a:solidFill>
              </a:defRPr>
            </a:lvl8pPr>
            <a:lvl9pPr marL="4875947" indent="0" algn="l" rtl="0">
              <a:buNone/>
              <a:defRPr sz="1900">
                <a:solidFill>
                  <a:schemeClr val="tx1">
                    <a:tint val="75000"/>
                  </a:schemeClr>
                </a:solidFill>
              </a:defRPr>
            </a:lvl9pPr>
          </a:lstStyle>
          <a:p>
            <a:pPr lvl="0" rtl="0"/>
            <a:r>
              <a:rPr lang="sl-SI" smtClean="0"/>
              <a:t>Uredite sloge besedila matrice</a:t>
            </a:r>
          </a:p>
        </p:txBody>
      </p:sp>
      <p:sp>
        <p:nvSpPr>
          <p:cNvPr id="5" name="Označba mesta noge 4"/>
          <p:cNvSpPr>
            <a:spLocks noGrp="1"/>
          </p:cNvSpPr>
          <p:nvPr>
            <p:ph type="ftr" sz="quarter" idx="11"/>
          </p:nvPr>
        </p:nvSpPr>
        <p:spPr/>
        <p:txBody>
          <a:bodyPr rtlCol="0"/>
          <a:lstStyle/>
          <a:p>
            <a:pPr rtl="0"/>
            <a:endParaRPr lang="sl-SI" dirty="0"/>
          </a:p>
        </p:txBody>
      </p:sp>
      <p:sp>
        <p:nvSpPr>
          <p:cNvPr id="4" name="Označba mesta datuma 3"/>
          <p:cNvSpPr>
            <a:spLocks noGrp="1"/>
          </p:cNvSpPr>
          <p:nvPr>
            <p:ph type="dt" sz="half" idx="10"/>
          </p:nvPr>
        </p:nvSpPr>
        <p:spPr/>
        <p:txBody>
          <a:bodyPr rtlCol="0"/>
          <a:lstStyle>
            <a:lvl1pPr algn="r">
              <a:defRPr/>
            </a:lvl1pPr>
          </a:lstStyle>
          <a:p>
            <a:fld id="{4B807D53-253E-48E9-AC78-7E3938117A8F}" type="datetime1">
              <a:rPr lang="sl-SI" smtClean="0"/>
              <a:pPr/>
              <a:t>23.10.2018</a:t>
            </a:fld>
            <a:endParaRPr lang="sl-SI" dirty="0"/>
          </a:p>
        </p:txBody>
      </p:sp>
      <p:sp>
        <p:nvSpPr>
          <p:cNvPr id="6" name="Označba mesta številke diapozitiva 5"/>
          <p:cNvSpPr>
            <a:spLocks noGrp="1"/>
          </p:cNvSpPr>
          <p:nvPr>
            <p:ph type="sldNum" sz="quarter" idx="12"/>
          </p:nvPr>
        </p:nvSpPr>
        <p:spPr/>
        <p:txBody>
          <a:bodyPr rtlCol="0"/>
          <a:lstStyle/>
          <a:p>
            <a:pPr algn="r"/>
            <a:fld id="{E5FD5434-F838-4DD4-A17B-1CB1A1850DF4}" type="slidenum">
              <a:rPr lang="sl-SI" smtClean="0"/>
              <a:pPr algn="r"/>
              <a:t>‹#›</a:t>
            </a:fld>
            <a:endParaRPr lang="sl-SI"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rtlCol="0"/>
          <a:lstStyle/>
          <a:p>
            <a:pPr rtl="0"/>
            <a:r>
              <a:rPr lang="sl-SI" smtClean="0"/>
              <a:t>Uredite slog naslova matrice</a:t>
            </a:r>
            <a:endParaRPr lang="sl-SI" dirty="0"/>
          </a:p>
        </p:txBody>
      </p:sp>
      <p:sp>
        <p:nvSpPr>
          <p:cNvPr id="3" name="Označba mesta za vsebino 2"/>
          <p:cNvSpPr>
            <a:spLocks noGrp="1"/>
          </p:cNvSpPr>
          <p:nvPr>
            <p:ph sz="half" idx="1"/>
          </p:nvPr>
        </p:nvSpPr>
        <p:spPr>
          <a:xfrm>
            <a:off x="914162" y="1803401"/>
            <a:ext cx="4977104" cy="4470400"/>
          </a:xfrm>
        </p:spPr>
        <p:txBody>
          <a:bodyPr rtlCol="0">
            <a:normAutofit/>
          </a:bodyPr>
          <a:lstStyle>
            <a:lvl1pPr algn="l" rtl="0">
              <a:defRPr sz="2400"/>
            </a:lvl1pPr>
            <a:lvl2pPr algn="l" rtl="0">
              <a:defRPr sz="2000"/>
            </a:lvl2pPr>
            <a:lvl3pPr algn="l" rtl="0">
              <a:defRPr sz="1800"/>
            </a:lvl3pPr>
            <a:lvl4pPr algn="l" rtl="0">
              <a:defRPr sz="1600"/>
            </a:lvl4pPr>
            <a:lvl5pPr algn="l" rtl="0">
              <a:defRPr sz="1400"/>
            </a:lvl5pPr>
            <a:lvl6pPr algn="l" rtl="0">
              <a:defRPr sz="1400"/>
            </a:lvl6pPr>
            <a:lvl7pPr marL="2669581" algn="l" rtl="0">
              <a:defRPr sz="1400"/>
            </a:lvl7pPr>
            <a:lvl8pPr marL="2669581" algn="l" rtl="0">
              <a:defRPr sz="1400"/>
            </a:lvl8pPr>
            <a:lvl9pPr marL="2669581" algn="l" rtl="0">
              <a:defRPr sz="1400"/>
            </a:lvl9pPr>
          </a:lstStyle>
          <a:p>
            <a:pPr lvl="0" rtl="0"/>
            <a:r>
              <a:rPr lang="sl-SI" smtClean="0"/>
              <a:t>Uredite sloge besedila matrice</a:t>
            </a:r>
          </a:p>
          <a:p>
            <a:pPr lvl="1" rtl="0"/>
            <a:r>
              <a:rPr lang="sl-SI" smtClean="0"/>
              <a:t>Druga raven</a:t>
            </a:r>
          </a:p>
          <a:p>
            <a:pPr lvl="2" rtl="0"/>
            <a:r>
              <a:rPr lang="sl-SI" smtClean="0"/>
              <a:t>Tretja raven</a:t>
            </a:r>
          </a:p>
          <a:p>
            <a:pPr lvl="3" rtl="0"/>
            <a:r>
              <a:rPr lang="sl-SI" smtClean="0"/>
              <a:t>Četrta raven</a:t>
            </a:r>
          </a:p>
          <a:p>
            <a:pPr lvl="4" rtl="0"/>
            <a:r>
              <a:rPr lang="sl-SI" smtClean="0"/>
              <a:t>Peta raven</a:t>
            </a:r>
            <a:endParaRPr lang="sl-SI" dirty="0"/>
          </a:p>
        </p:txBody>
      </p:sp>
      <p:sp>
        <p:nvSpPr>
          <p:cNvPr id="4" name="Označba mesta vsebine 3"/>
          <p:cNvSpPr>
            <a:spLocks noGrp="1"/>
          </p:cNvSpPr>
          <p:nvPr>
            <p:ph sz="half" idx="2"/>
          </p:nvPr>
        </p:nvSpPr>
        <p:spPr>
          <a:xfrm>
            <a:off x="6297559" y="1803401"/>
            <a:ext cx="4977104" cy="4470400"/>
          </a:xfrm>
        </p:spPr>
        <p:txBody>
          <a:bodyPr rtlCol="0">
            <a:normAutofit/>
          </a:bodyPr>
          <a:lstStyle>
            <a:lvl1pPr algn="l" rtl="0">
              <a:defRPr sz="2400"/>
            </a:lvl1pPr>
            <a:lvl2pPr algn="l" rtl="0">
              <a:defRPr sz="2000"/>
            </a:lvl2pPr>
            <a:lvl3pPr algn="l" rtl="0">
              <a:defRPr sz="1800"/>
            </a:lvl3pPr>
            <a:lvl4pPr algn="l" rtl="0">
              <a:defRPr sz="1600"/>
            </a:lvl4pPr>
            <a:lvl5pPr algn="l" rtl="0">
              <a:defRPr sz="1400"/>
            </a:lvl5pPr>
            <a:lvl6pPr marL="2669581" algn="l" rtl="0">
              <a:defRPr sz="1400" baseline="0"/>
            </a:lvl6pPr>
            <a:lvl7pPr marL="2669581" algn="l" rtl="0">
              <a:defRPr sz="1400" baseline="0"/>
            </a:lvl7pPr>
            <a:lvl8pPr marL="2669581" algn="l" rtl="0">
              <a:defRPr sz="1400" baseline="0"/>
            </a:lvl8pPr>
            <a:lvl9pPr marL="2669581" algn="l" rtl="0">
              <a:defRPr sz="1400" baseline="0"/>
            </a:lvl9pPr>
          </a:lstStyle>
          <a:p>
            <a:pPr lvl="0" rtl="0"/>
            <a:r>
              <a:rPr lang="sl-SI" smtClean="0"/>
              <a:t>Uredite sloge besedila matrice</a:t>
            </a:r>
          </a:p>
          <a:p>
            <a:pPr lvl="1" rtl="0"/>
            <a:r>
              <a:rPr lang="sl-SI" smtClean="0"/>
              <a:t>Druga raven</a:t>
            </a:r>
          </a:p>
          <a:p>
            <a:pPr lvl="2" rtl="0"/>
            <a:r>
              <a:rPr lang="sl-SI" smtClean="0"/>
              <a:t>Tretja raven</a:t>
            </a:r>
          </a:p>
          <a:p>
            <a:pPr lvl="3" rtl="0"/>
            <a:r>
              <a:rPr lang="sl-SI" smtClean="0"/>
              <a:t>Četrta raven</a:t>
            </a:r>
          </a:p>
          <a:p>
            <a:pPr lvl="4" rtl="0"/>
            <a:r>
              <a:rPr lang="sl-SI" smtClean="0"/>
              <a:t>Peta raven</a:t>
            </a:r>
            <a:endParaRPr lang="sl-SI" dirty="0"/>
          </a:p>
        </p:txBody>
      </p:sp>
      <p:sp>
        <p:nvSpPr>
          <p:cNvPr id="6" name="Označba mesta noge 5"/>
          <p:cNvSpPr>
            <a:spLocks noGrp="1"/>
          </p:cNvSpPr>
          <p:nvPr>
            <p:ph type="ftr" sz="quarter" idx="11"/>
          </p:nvPr>
        </p:nvSpPr>
        <p:spPr/>
        <p:txBody>
          <a:bodyPr rtlCol="0"/>
          <a:lstStyle/>
          <a:p>
            <a:pPr rtl="0"/>
            <a:endParaRPr lang="sl-SI" dirty="0"/>
          </a:p>
        </p:txBody>
      </p:sp>
      <p:sp>
        <p:nvSpPr>
          <p:cNvPr id="5" name="Označba mesta za datum 4"/>
          <p:cNvSpPr>
            <a:spLocks noGrp="1"/>
          </p:cNvSpPr>
          <p:nvPr>
            <p:ph type="dt" sz="half" idx="10"/>
          </p:nvPr>
        </p:nvSpPr>
        <p:spPr/>
        <p:txBody>
          <a:bodyPr rtlCol="0"/>
          <a:lstStyle>
            <a:lvl1pPr algn="r">
              <a:defRPr/>
            </a:lvl1pPr>
          </a:lstStyle>
          <a:p>
            <a:fld id="{10B55F4B-B475-43A7-A866-4A9D186898BC}" type="datetime1">
              <a:rPr lang="sl-SI" smtClean="0"/>
              <a:pPr/>
              <a:t>23.10.2018</a:t>
            </a:fld>
            <a:endParaRPr lang="sl-SI" dirty="0"/>
          </a:p>
        </p:txBody>
      </p:sp>
      <p:sp>
        <p:nvSpPr>
          <p:cNvPr id="7" name="Označba mesta številke diapozitiva 6"/>
          <p:cNvSpPr>
            <a:spLocks noGrp="1"/>
          </p:cNvSpPr>
          <p:nvPr>
            <p:ph type="sldNum" sz="quarter" idx="12"/>
          </p:nvPr>
        </p:nvSpPr>
        <p:spPr/>
        <p:txBody>
          <a:bodyPr rtlCol="0"/>
          <a:lstStyle/>
          <a:p>
            <a:pPr algn="r"/>
            <a:fld id="{E5FD5434-F838-4DD4-A17B-1CB1A1850DF4}" type="slidenum">
              <a:rPr lang="sl-SI" smtClean="0"/>
              <a:pPr algn="r"/>
              <a:t>‹#›</a:t>
            </a:fld>
            <a:endParaRPr lang="sl-SI"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rtlCol="0"/>
          <a:lstStyle>
            <a:lvl1pPr algn="l" rtl="0">
              <a:defRPr/>
            </a:lvl1pPr>
          </a:lstStyle>
          <a:p>
            <a:pPr rtl="0"/>
            <a:r>
              <a:rPr lang="sl-SI" smtClean="0"/>
              <a:t>Uredite slog naslova matrice</a:t>
            </a:r>
            <a:endParaRPr lang="sl-SI" dirty="0"/>
          </a:p>
        </p:txBody>
      </p:sp>
      <p:sp>
        <p:nvSpPr>
          <p:cNvPr id="3" name="Označba mesta besedila 2"/>
          <p:cNvSpPr>
            <a:spLocks noGrp="1"/>
          </p:cNvSpPr>
          <p:nvPr>
            <p:ph type="body" idx="1"/>
          </p:nvPr>
        </p:nvSpPr>
        <p:spPr>
          <a:xfrm>
            <a:off x="914162" y="1803400"/>
            <a:ext cx="4977104" cy="914400"/>
          </a:xfrm>
        </p:spPr>
        <p:txBody>
          <a:bodyPr rtlCol="0" anchor="ctr">
            <a:noAutofit/>
          </a:bodyPr>
          <a:lstStyle>
            <a:lvl1pPr marL="0" indent="0" algn="l" rtl="0">
              <a:lnSpc>
                <a:spcPct val="80000"/>
              </a:lnSpc>
              <a:spcBef>
                <a:spcPts val="0"/>
              </a:spcBef>
              <a:buNone/>
              <a:defRPr sz="2800" b="0">
                <a:solidFill>
                  <a:schemeClr val="tx1"/>
                </a:solidFill>
              </a:defRPr>
            </a:lvl1pPr>
            <a:lvl2pPr marL="609493" indent="0" algn="l" rtl="0">
              <a:buNone/>
              <a:defRPr sz="2700" b="1"/>
            </a:lvl2pPr>
            <a:lvl3pPr marL="1218987" indent="0" algn="l" rtl="0">
              <a:buNone/>
              <a:defRPr sz="2400" b="1"/>
            </a:lvl3pPr>
            <a:lvl4pPr marL="1828480" indent="0" algn="l" rtl="0">
              <a:buNone/>
              <a:defRPr sz="2100" b="1"/>
            </a:lvl4pPr>
            <a:lvl5pPr marL="2437973" indent="0" algn="l" rtl="0">
              <a:buNone/>
              <a:defRPr sz="2100" b="1"/>
            </a:lvl5pPr>
            <a:lvl6pPr marL="3047467" indent="0" algn="l" rtl="0">
              <a:buNone/>
              <a:defRPr sz="2100" b="1"/>
            </a:lvl6pPr>
            <a:lvl7pPr marL="3656960" indent="0" algn="l" rtl="0">
              <a:buNone/>
              <a:defRPr sz="2100" b="1"/>
            </a:lvl7pPr>
            <a:lvl8pPr marL="4266453" indent="0" algn="l" rtl="0">
              <a:buNone/>
              <a:defRPr sz="2100" b="1"/>
            </a:lvl8pPr>
            <a:lvl9pPr marL="4875947" indent="0" algn="l" rtl="0">
              <a:buNone/>
              <a:defRPr sz="2100" b="1"/>
            </a:lvl9pPr>
          </a:lstStyle>
          <a:p>
            <a:pPr lvl="0" rtl="0"/>
            <a:r>
              <a:rPr lang="sl-SI" smtClean="0"/>
              <a:t>Uredite sloge besedila matrice</a:t>
            </a:r>
          </a:p>
        </p:txBody>
      </p:sp>
      <p:sp>
        <p:nvSpPr>
          <p:cNvPr id="4" name="Označba mesta vsebine 3"/>
          <p:cNvSpPr>
            <a:spLocks noGrp="1"/>
          </p:cNvSpPr>
          <p:nvPr>
            <p:ph sz="half" idx="2"/>
          </p:nvPr>
        </p:nvSpPr>
        <p:spPr>
          <a:xfrm>
            <a:off x="914162" y="2717800"/>
            <a:ext cx="4977104" cy="3556000"/>
          </a:xfrm>
        </p:spPr>
        <p:txBody>
          <a:bodyPr rtlCol="0">
            <a:normAutofit/>
          </a:bodyPr>
          <a:lstStyle>
            <a:lvl1pPr algn="l" rtl="0">
              <a:defRPr sz="2400"/>
            </a:lvl1pPr>
            <a:lvl2pPr algn="l" rtl="0">
              <a:defRPr sz="2000"/>
            </a:lvl2pPr>
            <a:lvl3pPr algn="l" rtl="0">
              <a:defRPr sz="1800"/>
            </a:lvl3pPr>
            <a:lvl4pPr algn="l" rtl="0">
              <a:defRPr sz="1600"/>
            </a:lvl4pPr>
            <a:lvl5pPr algn="l" rtl="0">
              <a:defRPr sz="1400"/>
            </a:lvl5pPr>
            <a:lvl6pPr marL="2669581" algn="l" rtl="0">
              <a:defRPr sz="1400"/>
            </a:lvl6pPr>
            <a:lvl7pPr marL="2669581" algn="l" rtl="0">
              <a:defRPr sz="1400"/>
            </a:lvl7pPr>
            <a:lvl8pPr marL="2669581" algn="l" rtl="0">
              <a:defRPr sz="1400"/>
            </a:lvl8pPr>
            <a:lvl9pPr marL="2669581" algn="l" rtl="0">
              <a:defRPr sz="1400"/>
            </a:lvl9pPr>
          </a:lstStyle>
          <a:p>
            <a:pPr lvl="0" rtl="0"/>
            <a:r>
              <a:rPr lang="sl-SI" smtClean="0"/>
              <a:t>Uredite sloge besedila matrice</a:t>
            </a:r>
          </a:p>
          <a:p>
            <a:pPr lvl="1" rtl="0"/>
            <a:r>
              <a:rPr lang="sl-SI" smtClean="0"/>
              <a:t>Druga raven</a:t>
            </a:r>
          </a:p>
          <a:p>
            <a:pPr lvl="2" rtl="0"/>
            <a:r>
              <a:rPr lang="sl-SI" smtClean="0"/>
              <a:t>Tretja raven</a:t>
            </a:r>
          </a:p>
          <a:p>
            <a:pPr lvl="3" rtl="0"/>
            <a:r>
              <a:rPr lang="sl-SI" smtClean="0"/>
              <a:t>Četrta raven</a:t>
            </a:r>
          </a:p>
          <a:p>
            <a:pPr lvl="4" rtl="0"/>
            <a:r>
              <a:rPr lang="sl-SI" smtClean="0"/>
              <a:t>Peta raven</a:t>
            </a:r>
            <a:endParaRPr lang="sl-SI" dirty="0"/>
          </a:p>
        </p:txBody>
      </p:sp>
      <p:sp>
        <p:nvSpPr>
          <p:cNvPr id="5" name="Označba mesta za besedilo 4"/>
          <p:cNvSpPr>
            <a:spLocks noGrp="1"/>
          </p:cNvSpPr>
          <p:nvPr>
            <p:ph type="body" sz="quarter" idx="3"/>
          </p:nvPr>
        </p:nvSpPr>
        <p:spPr>
          <a:xfrm>
            <a:off x="6297559" y="1803400"/>
            <a:ext cx="4977104" cy="914400"/>
          </a:xfrm>
        </p:spPr>
        <p:txBody>
          <a:bodyPr rtlCol="0" anchor="ctr">
            <a:noAutofit/>
          </a:bodyPr>
          <a:lstStyle>
            <a:lvl1pPr marL="0" indent="0" algn="l" rtl="0">
              <a:lnSpc>
                <a:spcPct val="80000"/>
              </a:lnSpc>
              <a:spcBef>
                <a:spcPts val="0"/>
              </a:spcBef>
              <a:buNone/>
              <a:defRPr sz="2800" b="0">
                <a:solidFill>
                  <a:schemeClr val="tx1"/>
                </a:solidFill>
              </a:defRPr>
            </a:lvl1pPr>
            <a:lvl2pPr marL="609493" indent="0" algn="l" rtl="0">
              <a:buNone/>
              <a:defRPr sz="2700" b="1"/>
            </a:lvl2pPr>
            <a:lvl3pPr marL="1218987" indent="0" algn="l" rtl="0">
              <a:buNone/>
              <a:defRPr sz="2400" b="1"/>
            </a:lvl3pPr>
            <a:lvl4pPr marL="1828480" indent="0" algn="l" rtl="0">
              <a:buNone/>
              <a:defRPr sz="2100" b="1"/>
            </a:lvl4pPr>
            <a:lvl5pPr marL="2437973" indent="0" algn="l" rtl="0">
              <a:buNone/>
              <a:defRPr sz="2100" b="1"/>
            </a:lvl5pPr>
            <a:lvl6pPr marL="3047467" indent="0" algn="l" rtl="0">
              <a:buNone/>
              <a:defRPr sz="2100" b="1"/>
            </a:lvl6pPr>
            <a:lvl7pPr marL="3656960" indent="0" algn="l" rtl="0">
              <a:buNone/>
              <a:defRPr sz="2100" b="1"/>
            </a:lvl7pPr>
            <a:lvl8pPr marL="4266453" indent="0" algn="l" rtl="0">
              <a:buNone/>
              <a:defRPr sz="2100" b="1"/>
            </a:lvl8pPr>
            <a:lvl9pPr marL="4875947" indent="0" algn="l" rtl="0">
              <a:buNone/>
              <a:defRPr sz="2100" b="1"/>
            </a:lvl9pPr>
          </a:lstStyle>
          <a:p>
            <a:pPr lvl="0" rtl="0"/>
            <a:r>
              <a:rPr lang="sl-SI" smtClean="0"/>
              <a:t>Uredite sloge besedila matrice</a:t>
            </a:r>
          </a:p>
        </p:txBody>
      </p:sp>
      <p:sp>
        <p:nvSpPr>
          <p:cNvPr id="6" name="Označba mesta za vsebino 5"/>
          <p:cNvSpPr>
            <a:spLocks noGrp="1"/>
          </p:cNvSpPr>
          <p:nvPr>
            <p:ph sz="quarter" idx="4"/>
          </p:nvPr>
        </p:nvSpPr>
        <p:spPr>
          <a:xfrm>
            <a:off x="6297559" y="2717800"/>
            <a:ext cx="4977104" cy="3556000"/>
          </a:xfrm>
        </p:spPr>
        <p:txBody>
          <a:bodyPr rtlCol="0">
            <a:normAutofit/>
          </a:bodyPr>
          <a:lstStyle>
            <a:lvl1pPr algn="l" rtl="0">
              <a:defRPr sz="2400"/>
            </a:lvl1pPr>
            <a:lvl2pPr algn="l" rtl="0">
              <a:defRPr sz="2000"/>
            </a:lvl2pPr>
            <a:lvl3pPr algn="l" rtl="0">
              <a:defRPr sz="1800"/>
            </a:lvl3pPr>
            <a:lvl4pPr algn="l" rtl="0">
              <a:defRPr sz="1600"/>
            </a:lvl4pPr>
            <a:lvl5pPr algn="l" rtl="0">
              <a:defRPr sz="1400"/>
            </a:lvl5pPr>
            <a:lvl6pPr marL="2669581" algn="l" rtl="0">
              <a:defRPr sz="1400"/>
            </a:lvl6pPr>
            <a:lvl7pPr marL="2669581" algn="l" rtl="0">
              <a:defRPr sz="1400"/>
            </a:lvl7pPr>
            <a:lvl8pPr marL="2669581" algn="l" rtl="0">
              <a:defRPr sz="1400" baseline="0"/>
            </a:lvl8pPr>
            <a:lvl9pPr marL="2669581" algn="l" rtl="0">
              <a:defRPr sz="1400" baseline="0"/>
            </a:lvl9pPr>
          </a:lstStyle>
          <a:p>
            <a:pPr lvl="0" rtl="0"/>
            <a:r>
              <a:rPr lang="sl-SI" smtClean="0"/>
              <a:t>Uredite sloge besedila matrice</a:t>
            </a:r>
          </a:p>
          <a:p>
            <a:pPr lvl="1" rtl="0"/>
            <a:r>
              <a:rPr lang="sl-SI" smtClean="0"/>
              <a:t>Druga raven</a:t>
            </a:r>
          </a:p>
          <a:p>
            <a:pPr lvl="2" rtl="0"/>
            <a:r>
              <a:rPr lang="sl-SI" smtClean="0"/>
              <a:t>Tretja raven</a:t>
            </a:r>
          </a:p>
          <a:p>
            <a:pPr lvl="3" rtl="0"/>
            <a:r>
              <a:rPr lang="sl-SI" smtClean="0"/>
              <a:t>Četrta raven</a:t>
            </a:r>
          </a:p>
          <a:p>
            <a:pPr lvl="4" rtl="0"/>
            <a:r>
              <a:rPr lang="sl-SI" smtClean="0"/>
              <a:t>Peta raven</a:t>
            </a:r>
            <a:endParaRPr lang="sl-SI" dirty="0"/>
          </a:p>
        </p:txBody>
      </p:sp>
      <p:sp>
        <p:nvSpPr>
          <p:cNvPr id="8" name="Označba mesta za nogo 7"/>
          <p:cNvSpPr>
            <a:spLocks noGrp="1"/>
          </p:cNvSpPr>
          <p:nvPr>
            <p:ph type="ftr" sz="quarter" idx="11"/>
          </p:nvPr>
        </p:nvSpPr>
        <p:spPr/>
        <p:txBody>
          <a:bodyPr rtlCol="0"/>
          <a:lstStyle/>
          <a:p>
            <a:pPr rtl="0"/>
            <a:endParaRPr lang="sl-SI" dirty="0"/>
          </a:p>
        </p:txBody>
      </p:sp>
      <p:sp>
        <p:nvSpPr>
          <p:cNvPr id="7" name="Označba mesta za datum 6"/>
          <p:cNvSpPr>
            <a:spLocks noGrp="1"/>
          </p:cNvSpPr>
          <p:nvPr>
            <p:ph type="dt" sz="half" idx="10"/>
          </p:nvPr>
        </p:nvSpPr>
        <p:spPr/>
        <p:txBody>
          <a:bodyPr rtlCol="0"/>
          <a:lstStyle>
            <a:lvl1pPr algn="r">
              <a:defRPr/>
            </a:lvl1pPr>
          </a:lstStyle>
          <a:p>
            <a:fld id="{56B860A3-32A7-431C-8702-8A987F359C41}" type="datetime1">
              <a:rPr lang="sl-SI" smtClean="0"/>
              <a:pPr/>
              <a:t>23.10.2018</a:t>
            </a:fld>
            <a:endParaRPr lang="sl-SI" dirty="0"/>
          </a:p>
        </p:txBody>
      </p:sp>
      <p:sp>
        <p:nvSpPr>
          <p:cNvPr id="9" name="Označba mesta za številko diapozitiva 8"/>
          <p:cNvSpPr>
            <a:spLocks noGrp="1"/>
          </p:cNvSpPr>
          <p:nvPr>
            <p:ph type="sldNum" sz="quarter" idx="12"/>
          </p:nvPr>
        </p:nvSpPr>
        <p:spPr/>
        <p:txBody>
          <a:bodyPr rtlCol="0"/>
          <a:lstStyle/>
          <a:p>
            <a:pPr algn="r"/>
            <a:fld id="{E5FD5434-F838-4DD4-A17B-1CB1A1850DF4}" type="slidenum">
              <a:rPr lang="sl-SI" smtClean="0"/>
              <a:pPr algn="r"/>
              <a:t>‹#›</a:t>
            </a:fld>
            <a:endParaRPr lang="sl-SI"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rtlCol="0"/>
          <a:lstStyle/>
          <a:p>
            <a:pPr rtl="0"/>
            <a:r>
              <a:rPr lang="sl-SI" smtClean="0"/>
              <a:t>Uredite slog naslova matrice</a:t>
            </a:r>
            <a:endParaRPr lang="sl-SI" dirty="0"/>
          </a:p>
        </p:txBody>
      </p:sp>
      <p:sp>
        <p:nvSpPr>
          <p:cNvPr id="4" name="Označba mesta noge 3"/>
          <p:cNvSpPr>
            <a:spLocks noGrp="1"/>
          </p:cNvSpPr>
          <p:nvPr>
            <p:ph type="ftr" sz="quarter" idx="11"/>
          </p:nvPr>
        </p:nvSpPr>
        <p:spPr/>
        <p:txBody>
          <a:bodyPr rtlCol="0"/>
          <a:lstStyle/>
          <a:p>
            <a:pPr rtl="0"/>
            <a:endParaRPr lang="sl-SI" dirty="0"/>
          </a:p>
        </p:txBody>
      </p:sp>
      <p:sp>
        <p:nvSpPr>
          <p:cNvPr id="3" name="Označba mesta datuma 2"/>
          <p:cNvSpPr>
            <a:spLocks noGrp="1"/>
          </p:cNvSpPr>
          <p:nvPr>
            <p:ph type="dt" sz="half" idx="10"/>
          </p:nvPr>
        </p:nvSpPr>
        <p:spPr/>
        <p:txBody>
          <a:bodyPr rtlCol="0"/>
          <a:lstStyle>
            <a:lvl1pPr algn="r">
              <a:defRPr/>
            </a:lvl1pPr>
          </a:lstStyle>
          <a:p>
            <a:fld id="{21664FAB-3E16-40C2-A777-599C0982461A}" type="datetime1">
              <a:rPr lang="sl-SI" smtClean="0"/>
              <a:pPr/>
              <a:t>23.10.2018</a:t>
            </a:fld>
            <a:endParaRPr lang="sl-SI" dirty="0"/>
          </a:p>
        </p:txBody>
      </p:sp>
      <p:sp>
        <p:nvSpPr>
          <p:cNvPr id="5" name="Označba mesta za številko diapozitiva 4"/>
          <p:cNvSpPr>
            <a:spLocks noGrp="1"/>
          </p:cNvSpPr>
          <p:nvPr>
            <p:ph type="sldNum" sz="quarter" idx="12"/>
          </p:nvPr>
        </p:nvSpPr>
        <p:spPr/>
        <p:txBody>
          <a:bodyPr rtlCol="0"/>
          <a:lstStyle/>
          <a:p>
            <a:pPr algn="r"/>
            <a:fld id="{E5FD5434-F838-4DD4-A17B-1CB1A1850DF4}" type="slidenum">
              <a:rPr lang="sl-SI" smtClean="0"/>
              <a:pPr algn="r"/>
              <a:t>‹#›</a:t>
            </a:fld>
            <a:endParaRPr lang="sl-SI"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p:cNvSpPr>
            <a:spLocks noGrp="1"/>
          </p:cNvSpPr>
          <p:nvPr>
            <p:ph type="title" hasCustomPrompt="1"/>
          </p:nvPr>
        </p:nvSpPr>
        <p:spPr>
          <a:xfrm>
            <a:off x="7821163" y="482600"/>
            <a:ext cx="3961368" cy="1422400"/>
          </a:xfrm>
        </p:spPr>
        <p:txBody>
          <a:bodyPr rtlCol="0" anchor="b">
            <a:noAutofit/>
          </a:bodyPr>
          <a:lstStyle>
            <a:lvl1pPr algn="l" rtl="0">
              <a:defRPr sz="3200" b="0"/>
            </a:lvl1pPr>
          </a:lstStyle>
          <a:p>
            <a:pPr rtl="0"/>
            <a:r>
              <a:rPr lang="sl-SI" dirty="0" smtClean="0"/>
              <a:t>Kliknite, če želite urediti slog naslova matrice</a:t>
            </a:r>
            <a:endParaRPr lang="sl-SI" dirty="0"/>
          </a:p>
        </p:txBody>
      </p:sp>
      <p:sp>
        <p:nvSpPr>
          <p:cNvPr id="20" name="Pravokotnik 19"/>
          <p:cNvSpPr/>
          <p:nvPr/>
        </p:nvSpPr>
        <p:spPr>
          <a:xfrm>
            <a:off x="0" y="-1115"/>
            <a:ext cx="7618016"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sl-SI" dirty="0"/>
          </a:p>
        </p:txBody>
      </p:sp>
      <p:sp>
        <p:nvSpPr>
          <p:cNvPr id="3" name="Označba mesta za vsebino 2"/>
          <p:cNvSpPr>
            <a:spLocks noGrp="1"/>
          </p:cNvSpPr>
          <p:nvPr>
            <p:ph idx="1"/>
          </p:nvPr>
        </p:nvSpPr>
        <p:spPr bwMode="white">
          <a:xfrm>
            <a:off x="507868" y="482600"/>
            <a:ext cx="6602280" cy="5842001"/>
          </a:xfrm>
        </p:spPr>
        <p:txBody>
          <a:bodyPr rtlCol="0">
            <a:normAutofit/>
          </a:bodyPr>
          <a:lstStyle>
            <a:lvl1pPr algn="l" rtl="0">
              <a:defRPr sz="2800"/>
            </a:lvl1pPr>
            <a:lvl2pPr algn="l" rtl="0">
              <a:defRPr sz="2400"/>
            </a:lvl2pPr>
            <a:lvl3pPr algn="l" rtl="0">
              <a:defRPr sz="2000"/>
            </a:lvl3pPr>
            <a:lvl4pPr algn="l" rtl="0">
              <a:defRPr sz="1800"/>
            </a:lvl4pPr>
            <a:lvl5pPr algn="l" rtl="0">
              <a:defRPr sz="1600"/>
            </a:lvl5pPr>
            <a:lvl6pPr algn="l" rtl="0">
              <a:defRPr sz="1600"/>
            </a:lvl6pPr>
            <a:lvl7pPr algn="l" rtl="0">
              <a:defRPr sz="1600"/>
            </a:lvl7pPr>
            <a:lvl8pPr algn="l" rtl="0">
              <a:defRPr sz="1600"/>
            </a:lvl8pPr>
            <a:lvl9pPr algn="l" rtl="0">
              <a:defRPr sz="1600"/>
            </a:lvl9pPr>
          </a:lstStyle>
          <a:p>
            <a:pPr lvl="0" rtl="0"/>
            <a:r>
              <a:rPr lang="sl-SI" smtClean="0"/>
              <a:t>Uredite sloge besedila matrice</a:t>
            </a:r>
          </a:p>
          <a:p>
            <a:pPr lvl="1" rtl="0"/>
            <a:r>
              <a:rPr lang="sl-SI" smtClean="0"/>
              <a:t>Druga raven</a:t>
            </a:r>
          </a:p>
          <a:p>
            <a:pPr lvl="2" rtl="0"/>
            <a:r>
              <a:rPr lang="sl-SI" smtClean="0"/>
              <a:t>Tretja raven</a:t>
            </a:r>
          </a:p>
          <a:p>
            <a:pPr lvl="3" rtl="0"/>
            <a:r>
              <a:rPr lang="sl-SI" smtClean="0"/>
              <a:t>Četrta raven</a:t>
            </a:r>
          </a:p>
          <a:p>
            <a:pPr lvl="4" rtl="0"/>
            <a:r>
              <a:rPr lang="sl-SI" smtClean="0"/>
              <a:t>Peta raven</a:t>
            </a:r>
            <a:endParaRPr lang="sl-SI" dirty="0"/>
          </a:p>
        </p:txBody>
      </p:sp>
      <p:sp>
        <p:nvSpPr>
          <p:cNvPr id="4" name="Označba mesta besedila 3"/>
          <p:cNvSpPr>
            <a:spLocks noGrp="1"/>
          </p:cNvSpPr>
          <p:nvPr>
            <p:ph type="body" sz="half" idx="2"/>
          </p:nvPr>
        </p:nvSpPr>
        <p:spPr>
          <a:xfrm>
            <a:off x="7821163" y="2108200"/>
            <a:ext cx="3961368" cy="4267200"/>
          </a:xfrm>
        </p:spPr>
        <p:txBody>
          <a:bodyPr rtlCol="0" anchor="t" anchorCtr="0">
            <a:normAutofit/>
          </a:bodyPr>
          <a:lstStyle>
            <a:lvl1pPr marL="0" indent="0" algn="l" rtl="0">
              <a:spcBef>
                <a:spcPts val="1600"/>
              </a:spcBef>
              <a:buNone/>
              <a:defRPr sz="2000">
                <a:solidFill>
                  <a:schemeClr val="tx1"/>
                </a:solidFill>
              </a:defRPr>
            </a:lvl1pPr>
            <a:lvl2pPr marL="609493" indent="0" algn="l" rtl="0">
              <a:buNone/>
              <a:defRPr sz="1600"/>
            </a:lvl2pPr>
            <a:lvl3pPr marL="1218987" indent="0" algn="l" rtl="0">
              <a:buNone/>
              <a:defRPr sz="1300"/>
            </a:lvl3pPr>
            <a:lvl4pPr marL="1828480" indent="0" algn="l" rtl="0">
              <a:buNone/>
              <a:defRPr sz="1200"/>
            </a:lvl4pPr>
            <a:lvl5pPr marL="2437973" indent="0" algn="l" rtl="0">
              <a:buNone/>
              <a:defRPr sz="1200"/>
            </a:lvl5pPr>
            <a:lvl6pPr marL="3047467" indent="0" algn="l" rtl="0">
              <a:buNone/>
              <a:defRPr sz="1200"/>
            </a:lvl6pPr>
            <a:lvl7pPr marL="3656960" indent="0" algn="l" rtl="0">
              <a:buNone/>
              <a:defRPr sz="1200"/>
            </a:lvl7pPr>
            <a:lvl8pPr marL="4266453" indent="0" algn="l" rtl="0">
              <a:buNone/>
              <a:defRPr sz="1200"/>
            </a:lvl8pPr>
            <a:lvl9pPr marL="4875947" indent="0" algn="l" rtl="0">
              <a:buNone/>
              <a:defRPr sz="1200"/>
            </a:lvl9pPr>
          </a:lstStyle>
          <a:p>
            <a:pPr lvl="0" rtl="0"/>
            <a:r>
              <a:rPr lang="sl-SI" smtClean="0"/>
              <a:t>Uredite sloge besedila matrice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z napisom">
    <p:spTree>
      <p:nvGrpSpPr>
        <p:cNvPr id="1" name=""/>
        <p:cNvGrpSpPr/>
        <p:nvPr/>
      </p:nvGrpSpPr>
      <p:grpSpPr>
        <a:xfrm>
          <a:off x="0" y="0"/>
          <a:ext cx="0" cy="0"/>
          <a:chOff x="0" y="0"/>
          <a:chExt cx="0" cy="0"/>
        </a:xfrm>
      </p:grpSpPr>
      <p:sp>
        <p:nvSpPr>
          <p:cNvPr id="8" name="Enakokraki trikotnik 5"/>
          <p:cNvSpPr/>
          <p:nvPr/>
        </p:nvSpPr>
        <p:spPr>
          <a:xfrm>
            <a:off x="-1607" y="-1115"/>
            <a:ext cx="12190403" cy="6863692"/>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sl-SI" dirty="0"/>
          </a:p>
        </p:txBody>
      </p:sp>
      <p:sp>
        <p:nvSpPr>
          <p:cNvPr id="2" name="Naslov 1"/>
          <p:cNvSpPr>
            <a:spLocks noGrp="1"/>
          </p:cNvSpPr>
          <p:nvPr>
            <p:ph type="title" hasCustomPrompt="1"/>
          </p:nvPr>
        </p:nvSpPr>
        <p:spPr>
          <a:xfrm>
            <a:off x="6399133" y="1905000"/>
            <a:ext cx="5180251" cy="1727200"/>
          </a:xfrm>
        </p:spPr>
        <p:txBody>
          <a:bodyPr rtlCol="0" anchor="b" anchorCtr="0">
            <a:normAutofit/>
          </a:bodyPr>
          <a:lstStyle>
            <a:lvl1pPr algn="l" rtl="0">
              <a:defRPr sz="3200" b="0"/>
            </a:lvl1pPr>
          </a:lstStyle>
          <a:p>
            <a:pPr rtl="0"/>
            <a:r>
              <a:rPr lang="sl-SI" dirty="0" smtClean="0"/>
              <a:t>Kliknite, če želite urediti slog naslova matrice</a:t>
            </a:r>
            <a:endParaRPr lang="sl-SI" dirty="0"/>
          </a:p>
        </p:txBody>
      </p:sp>
      <p:sp>
        <p:nvSpPr>
          <p:cNvPr id="9" name="Pravokotnik 8"/>
          <p:cNvSpPr/>
          <p:nvPr/>
        </p:nvSpPr>
        <p:spPr>
          <a:xfrm>
            <a:off x="0" y="-1115"/>
            <a:ext cx="6093594"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sl-SI" dirty="0"/>
          </a:p>
        </p:txBody>
      </p:sp>
      <p:sp>
        <p:nvSpPr>
          <p:cNvPr id="3" name="Označba mesta za sliko 2" descr="Prazna označba mesta za dodajanje slike. Kliknite označbo mesta in izberite sliko, ki jo želite dodati.&#10;"/>
          <p:cNvSpPr>
            <a:spLocks noGrp="1"/>
          </p:cNvSpPr>
          <p:nvPr>
            <p:ph type="pic" idx="1"/>
          </p:nvPr>
        </p:nvSpPr>
        <p:spPr>
          <a:xfrm>
            <a:off x="507869" y="482601"/>
            <a:ext cx="5077859" cy="5862706"/>
          </a:xfrm>
          <a:noFill/>
          <a:ln w="9525">
            <a:noFill/>
            <a:miter lim="800000"/>
          </a:ln>
          <a:effectLst/>
        </p:spPr>
        <p:txBody>
          <a:bodyPr rtlCol="0">
            <a:normAutofit/>
          </a:bodyPr>
          <a:lstStyle>
            <a:lvl1pPr marL="0" indent="0" algn="ctr" rtl="0">
              <a:buNone/>
              <a:defRPr sz="2700"/>
            </a:lvl1pPr>
            <a:lvl2pPr marL="609493" indent="0" algn="l" rtl="0">
              <a:buNone/>
              <a:defRPr sz="3700"/>
            </a:lvl2pPr>
            <a:lvl3pPr marL="1218987" indent="0" algn="l" rtl="0">
              <a:buNone/>
              <a:defRPr sz="3200"/>
            </a:lvl3pPr>
            <a:lvl4pPr marL="1828480" indent="0" algn="l" rtl="0">
              <a:buNone/>
              <a:defRPr sz="2700"/>
            </a:lvl4pPr>
            <a:lvl5pPr marL="2437973" indent="0" algn="l" rtl="0">
              <a:buNone/>
              <a:defRPr sz="2700"/>
            </a:lvl5pPr>
            <a:lvl6pPr marL="3047467" indent="0" algn="l" rtl="0">
              <a:buNone/>
              <a:defRPr sz="2700"/>
            </a:lvl6pPr>
            <a:lvl7pPr marL="3656960" indent="0" algn="l" rtl="0">
              <a:buNone/>
              <a:defRPr sz="2700"/>
            </a:lvl7pPr>
            <a:lvl8pPr marL="4266453" indent="0" algn="l" rtl="0">
              <a:buNone/>
              <a:defRPr sz="2700"/>
            </a:lvl8pPr>
            <a:lvl9pPr marL="4875947" indent="0" algn="l" rtl="0">
              <a:buNone/>
              <a:defRPr sz="2700"/>
            </a:lvl9pPr>
          </a:lstStyle>
          <a:p>
            <a:pPr rtl="0"/>
            <a:r>
              <a:rPr lang="sl-SI" smtClean="0"/>
              <a:t>Kliknite ikono, če želite dodati sliko</a:t>
            </a:r>
            <a:endParaRPr lang="sl-SI" dirty="0"/>
          </a:p>
        </p:txBody>
      </p:sp>
      <p:sp>
        <p:nvSpPr>
          <p:cNvPr id="4" name="Označba mesta besedila 3"/>
          <p:cNvSpPr>
            <a:spLocks noGrp="1"/>
          </p:cNvSpPr>
          <p:nvPr>
            <p:ph type="body" sz="half" idx="2"/>
          </p:nvPr>
        </p:nvSpPr>
        <p:spPr>
          <a:xfrm>
            <a:off x="6399133" y="3733800"/>
            <a:ext cx="5180251" cy="1727200"/>
          </a:xfrm>
        </p:spPr>
        <p:txBody>
          <a:bodyPr rtlCol="0">
            <a:normAutofit/>
          </a:bodyPr>
          <a:lstStyle>
            <a:lvl1pPr marL="0" indent="0" algn="l" rtl="0">
              <a:spcBef>
                <a:spcPts val="1600"/>
              </a:spcBef>
              <a:buNone/>
              <a:defRPr sz="2000">
                <a:solidFill>
                  <a:schemeClr val="tx1"/>
                </a:solidFill>
              </a:defRPr>
            </a:lvl1pPr>
            <a:lvl2pPr marL="609493" indent="0" algn="l" rtl="0">
              <a:buNone/>
              <a:defRPr sz="1600"/>
            </a:lvl2pPr>
            <a:lvl3pPr marL="1218987" indent="0" algn="l" rtl="0">
              <a:buNone/>
              <a:defRPr sz="1300"/>
            </a:lvl3pPr>
            <a:lvl4pPr marL="1828480" indent="0" algn="l" rtl="0">
              <a:buNone/>
              <a:defRPr sz="1200"/>
            </a:lvl4pPr>
            <a:lvl5pPr marL="2437973" indent="0" algn="l" rtl="0">
              <a:buNone/>
              <a:defRPr sz="1200"/>
            </a:lvl5pPr>
            <a:lvl6pPr marL="3047467" indent="0" algn="l" rtl="0">
              <a:buNone/>
              <a:defRPr sz="1200"/>
            </a:lvl6pPr>
            <a:lvl7pPr marL="3656960" indent="0" algn="l" rtl="0">
              <a:buNone/>
              <a:defRPr sz="1200"/>
            </a:lvl7pPr>
            <a:lvl8pPr marL="4266453" indent="0" algn="l" rtl="0">
              <a:buNone/>
              <a:defRPr sz="1200"/>
            </a:lvl8pPr>
            <a:lvl9pPr marL="4875947" indent="0" algn="l" rtl="0">
              <a:buNone/>
              <a:defRPr sz="1200"/>
            </a:lvl9pPr>
          </a:lstStyle>
          <a:p>
            <a:pPr lvl="0" rtl="0"/>
            <a:r>
              <a:rPr lang="sl-SI" smtClean="0"/>
              <a:t>Uredite sloge besedila matrice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Označba mesta za naslov 1"/>
          <p:cNvSpPr>
            <a:spLocks noGrp="1"/>
          </p:cNvSpPr>
          <p:nvPr>
            <p:ph type="title"/>
          </p:nvPr>
        </p:nvSpPr>
        <p:spPr>
          <a:xfrm>
            <a:off x="914162" y="482600"/>
            <a:ext cx="10360501" cy="1219200"/>
          </a:xfrm>
          <a:prstGeom prst="rect">
            <a:avLst/>
          </a:prstGeom>
          <a:effectLst/>
        </p:spPr>
        <p:txBody>
          <a:bodyPr vert="horz" lIns="121899" tIns="60949" rIns="121899" bIns="60949" rtlCol="0" anchor="b" anchorCtr="0">
            <a:normAutofit/>
          </a:bodyPr>
          <a:lstStyle/>
          <a:p>
            <a:pPr rtl="0"/>
            <a:r>
              <a:rPr lang="sl-SI" dirty="0" smtClean="0"/>
              <a:t>Kliknite, če želite urediti slog naslova matrice</a:t>
            </a:r>
            <a:endParaRPr lang="sl-SI" dirty="0"/>
          </a:p>
        </p:txBody>
      </p:sp>
      <p:sp>
        <p:nvSpPr>
          <p:cNvPr id="3" name="Označba mesta besedila 2"/>
          <p:cNvSpPr>
            <a:spLocks noGrp="1"/>
          </p:cNvSpPr>
          <p:nvPr>
            <p:ph type="body" idx="1"/>
          </p:nvPr>
        </p:nvSpPr>
        <p:spPr>
          <a:xfrm>
            <a:off x="914162" y="1803401"/>
            <a:ext cx="10360501" cy="4470400"/>
          </a:xfrm>
          <a:prstGeom prst="rect">
            <a:avLst/>
          </a:prstGeom>
        </p:spPr>
        <p:txBody>
          <a:bodyPr vert="horz" lIns="121899" tIns="60949" rIns="121899" bIns="60949" rtlCol="0">
            <a:normAutofit/>
          </a:bodyPr>
          <a:lstStyle/>
          <a:p>
            <a:pPr lvl="0" rtl="0"/>
            <a:r>
              <a:rPr lang="sl-SI" dirty="0" smtClean="0"/>
              <a:t>Uredite sloge besedila matrice</a:t>
            </a:r>
          </a:p>
          <a:p>
            <a:pPr lvl="1" rtl="0"/>
            <a:r>
              <a:rPr lang="sl-SI" dirty="0" smtClean="0"/>
              <a:t>Druga raven</a:t>
            </a:r>
          </a:p>
          <a:p>
            <a:pPr lvl="2" rtl="0"/>
            <a:r>
              <a:rPr lang="sl-SI" dirty="0" smtClean="0"/>
              <a:t>Tretja raven</a:t>
            </a:r>
          </a:p>
          <a:p>
            <a:pPr lvl="3" rtl="0"/>
            <a:r>
              <a:rPr lang="sl-SI" dirty="0" smtClean="0"/>
              <a:t>Četrta raven</a:t>
            </a:r>
          </a:p>
          <a:p>
            <a:pPr lvl="4" rtl="0"/>
            <a:r>
              <a:rPr lang="sl-SI" dirty="0" smtClean="0"/>
              <a:t>Peta raven</a:t>
            </a:r>
            <a:endParaRPr lang="sl-SI" dirty="0"/>
          </a:p>
        </p:txBody>
      </p:sp>
      <p:sp>
        <p:nvSpPr>
          <p:cNvPr id="5" name="Označba mesta noge 4"/>
          <p:cNvSpPr>
            <a:spLocks noGrp="1"/>
          </p:cNvSpPr>
          <p:nvPr>
            <p:ph type="ftr" sz="quarter" idx="3"/>
          </p:nvPr>
        </p:nvSpPr>
        <p:spPr>
          <a:xfrm>
            <a:off x="914162" y="6375400"/>
            <a:ext cx="7414869" cy="195072"/>
          </a:xfrm>
          <a:prstGeom prst="rect">
            <a:avLst/>
          </a:prstGeom>
        </p:spPr>
        <p:txBody>
          <a:bodyPr vert="horz" lIns="121899" tIns="60949" rIns="121899" bIns="60949" rtlCol="0" anchor="ctr"/>
          <a:lstStyle>
            <a:lvl1pPr algn="l" rtl="0">
              <a:defRPr sz="1100">
                <a:solidFill>
                  <a:schemeClr val="tx1"/>
                </a:solidFill>
              </a:defRPr>
            </a:lvl1pPr>
          </a:lstStyle>
          <a:p>
            <a:pPr rtl="0"/>
            <a:endParaRPr lang="sl-SI" dirty="0"/>
          </a:p>
        </p:txBody>
      </p:sp>
      <p:sp>
        <p:nvSpPr>
          <p:cNvPr id="4" name="Označba mesta datuma 3"/>
          <p:cNvSpPr>
            <a:spLocks noGrp="1"/>
          </p:cNvSpPr>
          <p:nvPr>
            <p:ph type="dt" sz="half" idx="2"/>
          </p:nvPr>
        </p:nvSpPr>
        <p:spPr>
          <a:xfrm>
            <a:off x="8735324" y="6375400"/>
            <a:ext cx="1422030" cy="195072"/>
          </a:xfrm>
          <a:prstGeom prst="rect">
            <a:avLst/>
          </a:prstGeom>
        </p:spPr>
        <p:txBody>
          <a:bodyPr vert="horz" lIns="121899" tIns="60949" rIns="121899" bIns="60949" rtlCol="0" anchor="ctr"/>
          <a:lstStyle>
            <a:lvl1pPr algn="r" rtl="0">
              <a:defRPr sz="1100">
                <a:solidFill>
                  <a:schemeClr val="tx1"/>
                </a:solidFill>
              </a:defRPr>
            </a:lvl1pPr>
          </a:lstStyle>
          <a:p>
            <a:fld id="{6C0A7A3F-4E6B-483A-A71B-B9D1DE7630DC}" type="datetime1">
              <a:rPr lang="sl-SI" smtClean="0"/>
              <a:pPr/>
              <a:t>23.10.2018</a:t>
            </a:fld>
            <a:endParaRPr lang="sl-SI" dirty="0"/>
          </a:p>
        </p:txBody>
      </p:sp>
      <p:sp>
        <p:nvSpPr>
          <p:cNvPr id="6" name="Označba mesta številke diapozitiva 5"/>
          <p:cNvSpPr>
            <a:spLocks noGrp="1"/>
          </p:cNvSpPr>
          <p:nvPr>
            <p:ph type="sldNum" sz="quarter" idx="4"/>
          </p:nvPr>
        </p:nvSpPr>
        <p:spPr>
          <a:xfrm>
            <a:off x="10441760" y="6375400"/>
            <a:ext cx="832903" cy="195072"/>
          </a:xfrm>
          <a:prstGeom prst="rect">
            <a:avLst/>
          </a:prstGeom>
        </p:spPr>
        <p:txBody>
          <a:bodyPr vert="horz" lIns="121899" tIns="60949" rIns="121899" bIns="60949" rtlCol="0" anchor="ctr"/>
          <a:lstStyle>
            <a:lvl1pPr algn="l" rtl="0">
              <a:defRPr sz="1100">
                <a:solidFill>
                  <a:schemeClr val="tx1"/>
                </a:solidFill>
              </a:defRPr>
            </a:lvl1pPr>
          </a:lstStyle>
          <a:p>
            <a:pPr algn="r"/>
            <a:fld id="{E5FD5434-F838-4DD4-A17B-1CB1A1850DF4}" type="slidenum">
              <a:rPr lang="sl-SI" smtClean="0"/>
              <a:pPr algn="r"/>
              <a:t>‹#›</a:t>
            </a:fld>
            <a:endParaRPr lang="sl-SI" dirty="0"/>
          </a:p>
        </p:txBody>
      </p:sp>
    </p:spTree>
  </p:cSld>
  <p:clrMap bg1="dk1" tx1="lt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82" r:id="rId10"/>
    <p:sldLayoutId id="2147483678" r:id="rId11"/>
    <p:sldLayoutId id="214748367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8987" rtl="0" eaLnBrk="1" latinLnBrk="0" hangingPunct="1">
        <a:lnSpc>
          <a:spcPct val="80000"/>
        </a:lnSpc>
        <a:spcBef>
          <a:spcPct val="0"/>
        </a:spcBef>
        <a:buNone/>
        <a:defRPr sz="3600" kern="1200" cap="all" baseline="0">
          <a:solidFill>
            <a:schemeClr val="tx1"/>
          </a:solidFill>
          <a:effectLst/>
          <a:latin typeface="+mj-lt"/>
          <a:ea typeface="+mj-ea"/>
          <a:cs typeface="+mj-cs"/>
        </a:defRPr>
      </a:lvl1pPr>
    </p:titleStyle>
    <p:bodyStyle>
      <a:lvl1pPr marL="274320" indent="-274320" algn="l" defTabSz="1218987" rtl="0" eaLnBrk="1" latinLnBrk="0" hangingPunct="1">
        <a:lnSpc>
          <a:spcPct val="90000"/>
        </a:lnSpc>
        <a:spcBef>
          <a:spcPts val="1600"/>
        </a:spcBef>
        <a:buClr>
          <a:schemeClr val="tx2"/>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tx2"/>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tx2"/>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tx2"/>
        </a:buClr>
        <a:buSzPct val="100000"/>
        <a:buFont typeface="Cambria" pitchFamily="18" charset="0"/>
        <a:buChar char="–"/>
        <a:defRPr sz="1800" kern="1200">
          <a:solidFill>
            <a:schemeClr val="tx1"/>
          </a:solidFill>
          <a:latin typeface="+mn-lt"/>
          <a:ea typeface="+mn-ea"/>
          <a:cs typeface="+mn-cs"/>
        </a:defRPr>
      </a:lvl4pPr>
      <a:lvl5pPr marL="1371600" indent="-274320" algn="l" defTabSz="1218987" rtl="0" eaLnBrk="1" latinLnBrk="0" hangingPunct="1">
        <a:lnSpc>
          <a:spcPct val="90000"/>
        </a:lnSpc>
        <a:spcBef>
          <a:spcPts val="800"/>
        </a:spcBef>
        <a:buClr>
          <a:schemeClr val="tx2"/>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tx2"/>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tx2"/>
        </a:buClr>
        <a:buFont typeface="Arial" pitchFamily="34" charset="0"/>
        <a:buChar char="•"/>
        <a:defRPr sz="1600" kern="1200">
          <a:solidFill>
            <a:schemeClr val="tx1"/>
          </a:solidFill>
          <a:latin typeface="+mn-lt"/>
          <a:ea typeface="+mn-ea"/>
          <a:cs typeface="+mn-cs"/>
        </a:defRPr>
      </a:lvl7pPr>
      <a:lvl8pPr marL="2194560" indent="-274320" algn="l" defTabSz="1218987" rtl="0" eaLnBrk="1" latinLnBrk="0" hangingPunct="1">
        <a:lnSpc>
          <a:spcPct val="90000"/>
        </a:lnSpc>
        <a:spcBef>
          <a:spcPts val="800"/>
        </a:spcBef>
        <a:buClr>
          <a:schemeClr val="tx2"/>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tx2"/>
        </a:buClr>
        <a:buFont typeface="Arial" pitchFamily="34" charset="0"/>
        <a:buChar char="•"/>
        <a:defRPr sz="16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3.png"/><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ctrTitle"/>
          </p:nvPr>
        </p:nvSpPr>
        <p:spPr/>
        <p:txBody>
          <a:bodyPr rtlCol="0"/>
          <a:lstStyle/>
          <a:p>
            <a:pPr rtl="0"/>
            <a:r>
              <a:rPr lang="sl-SI" dirty="0" smtClean="0">
                <a:latin typeface="Times New Roman" panose="02020603050405020304" pitchFamily="18" charset="0"/>
                <a:cs typeface="Times New Roman" panose="02020603050405020304" pitchFamily="18" charset="0"/>
              </a:rPr>
              <a:t>Adolf Hitler</a:t>
            </a:r>
            <a:endParaRPr lang="sl-SI" dirty="0">
              <a:latin typeface="Times New Roman" panose="02020603050405020304" pitchFamily="18" charset="0"/>
              <a:cs typeface="Times New Roman" panose="02020603050405020304" pitchFamily="18" charset="0"/>
            </a:endParaRPr>
          </a:p>
        </p:txBody>
      </p:sp>
      <p:sp>
        <p:nvSpPr>
          <p:cNvPr id="2" name="Podnaslov 1"/>
          <p:cNvSpPr>
            <a:spLocks noGrp="1"/>
          </p:cNvSpPr>
          <p:nvPr>
            <p:ph type="subTitle" idx="1"/>
          </p:nvPr>
        </p:nvSpPr>
        <p:spPr/>
        <p:txBody>
          <a:bodyPr rtlCol="0">
            <a:normAutofit/>
          </a:bodyPr>
          <a:lstStyle/>
          <a:p>
            <a:pPr rtl="0"/>
            <a:r>
              <a:rPr lang="sl-SI" dirty="0" smtClean="0">
                <a:latin typeface="Times New Roman" panose="02020603050405020304" pitchFamily="18" charset="0"/>
                <a:cs typeface="Times New Roman" panose="02020603050405020304" pitchFamily="18" charset="0"/>
              </a:rPr>
              <a:t>Maša </a:t>
            </a:r>
            <a:r>
              <a:rPr lang="sl-SI" dirty="0">
                <a:latin typeface="Times New Roman" panose="02020603050405020304" pitchFamily="18" charset="0"/>
                <a:cs typeface="Times New Roman" panose="02020603050405020304" pitchFamily="18" charset="0"/>
              </a:rPr>
              <a:t>P</a:t>
            </a:r>
            <a:r>
              <a:rPr lang="sl-SI" dirty="0" smtClean="0">
                <a:latin typeface="Times New Roman" panose="02020603050405020304" pitchFamily="18" charset="0"/>
                <a:cs typeface="Times New Roman" panose="02020603050405020304" pitchFamily="18" charset="0"/>
              </a:rPr>
              <a:t>etrič 9.a</a:t>
            </a:r>
            <a:endParaRPr lang="sl-SI" dirty="0">
              <a:latin typeface="Times New Roman" panose="02020603050405020304" pitchFamily="18" charset="0"/>
              <a:cs typeface="Times New Roman" panose="02020603050405020304" pitchFamily="18" charset="0"/>
            </a:endParaRPr>
          </a:p>
        </p:txBody>
      </p:sp>
      <p:pic>
        <p:nvPicPr>
          <p:cNvPr id="1026" name="Picture 2" descr="Rezultat iskanja slik za hitler zna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210" y="1905002"/>
            <a:ext cx="3591510" cy="2147926"/>
          </a:xfrm>
          <a:prstGeom prst="rect">
            <a:avLst/>
          </a:prstGeom>
          <a:noFill/>
          <a:extLst>
            <a:ext uri="{909E8E84-426E-40DD-AFC4-6F175D3DCCD1}">
              <a14:hiddenFill xmlns:a14="http://schemas.microsoft.com/office/drawing/2010/main">
                <a:solidFill>
                  <a:srgbClr val="FFFFFF"/>
                </a:solidFill>
              </a14:hiddenFill>
            </a:ext>
          </a:extLst>
        </p:spPr>
      </p:pic>
      <p:pic>
        <p:nvPicPr>
          <p:cNvPr id="4" name="Slika 3"/>
          <p:cNvPicPr>
            <a:picLocks noChangeAspect="1"/>
          </p:cNvPicPr>
          <p:nvPr/>
        </p:nvPicPr>
        <p:blipFill>
          <a:blip r:embed="rId4"/>
          <a:stretch>
            <a:fillRect/>
          </a:stretch>
        </p:blipFill>
        <p:spPr>
          <a:xfrm>
            <a:off x="8376165" y="1905002"/>
            <a:ext cx="3579877" cy="2147926"/>
          </a:xfrm>
          <a:prstGeom prst="rect">
            <a:avLst/>
          </a:prstGeom>
        </p:spPr>
      </p:pic>
    </p:spTree>
    <p:extLst>
      <p:ext uri="{BB962C8B-B14F-4D97-AF65-F5344CB8AC3E}">
        <p14:creationId xmlns:p14="http://schemas.microsoft.com/office/powerpoint/2010/main" val="1082871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199" y="-12950"/>
            <a:ext cx="6276663" cy="1023701"/>
          </a:xfrm>
        </p:spPr>
        <p:txBody>
          <a:bodyPr/>
          <a:lstStyle/>
          <a:p>
            <a:pPr algn="l"/>
            <a:r>
              <a:rPr lang="sl-SI" sz="5400" dirty="0" err="1" smtClean="0"/>
              <a:t>Schutzstaffel</a:t>
            </a:r>
            <a:r>
              <a:rPr lang="sl-SI" sz="5400" dirty="0" smtClean="0"/>
              <a:t>-SS</a:t>
            </a:r>
            <a:endParaRPr lang="sl-SI" sz="5400" dirty="0"/>
          </a:p>
        </p:txBody>
      </p:sp>
      <p:sp>
        <p:nvSpPr>
          <p:cNvPr id="3" name="Označba mesta besedila 2"/>
          <p:cNvSpPr>
            <a:spLocks noGrp="1"/>
          </p:cNvSpPr>
          <p:nvPr>
            <p:ph type="body" idx="1"/>
          </p:nvPr>
        </p:nvSpPr>
        <p:spPr>
          <a:xfrm>
            <a:off x="189756" y="1014827"/>
            <a:ext cx="5904656" cy="1694093"/>
          </a:xfrm>
        </p:spPr>
        <p:txBody>
          <a:bodyPr/>
          <a:lstStyle/>
          <a:p>
            <a:pPr algn="l"/>
            <a:r>
              <a:rPr lang="sl-SI" sz="2000" dirty="0"/>
              <a:t>-</a:t>
            </a:r>
            <a:r>
              <a:rPr lang="sl-SI" sz="2000" dirty="0" smtClean="0"/>
              <a:t>reorganizacija in preoblikovanje </a:t>
            </a:r>
            <a:r>
              <a:rPr lang="sl-SI" sz="2000" dirty="0"/>
              <a:t>nacistične </a:t>
            </a:r>
            <a:r>
              <a:rPr lang="sl-SI" sz="2000" dirty="0" smtClean="0"/>
              <a:t>stranke </a:t>
            </a:r>
          </a:p>
          <a:p>
            <a:pPr algn="l"/>
            <a:endParaRPr lang="sl-SI" sz="2000" dirty="0"/>
          </a:p>
          <a:p>
            <a:pPr algn="l"/>
            <a:r>
              <a:rPr lang="sl-SI" sz="2000" dirty="0"/>
              <a:t>-</a:t>
            </a:r>
            <a:r>
              <a:rPr lang="sl-SI" sz="2000" dirty="0" smtClean="0"/>
              <a:t>Hitlerjeva mladina</a:t>
            </a:r>
          </a:p>
          <a:p>
            <a:pPr algn="l"/>
            <a:endParaRPr lang="sl-SI" sz="2000" dirty="0"/>
          </a:p>
          <a:p>
            <a:pPr algn="l"/>
            <a:r>
              <a:rPr lang="sl-SI" sz="2000" dirty="0"/>
              <a:t>-</a:t>
            </a:r>
            <a:r>
              <a:rPr lang="sl-SI" sz="2000" dirty="0" smtClean="0"/>
              <a:t>zanesljivejša alternativa </a:t>
            </a:r>
            <a:r>
              <a:rPr lang="sl-SI" sz="2000" dirty="0"/>
              <a:t>SA (= </a:t>
            </a:r>
            <a:r>
              <a:rPr lang="sl-SI" sz="2000" dirty="0" err="1" smtClean="0"/>
              <a:t>Sturmabteilung</a:t>
            </a:r>
            <a:r>
              <a:rPr lang="sl-SI" sz="2000" dirty="0" smtClean="0"/>
              <a:t>)</a:t>
            </a:r>
            <a:endParaRPr lang="sl-SI" sz="2000" dirty="0"/>
          </a:p>
        </p:txBody>
      </p:sp>
      <p:pic>
        <p:nvPicPr>
          <p:cNvPr id="4" name="Slika 3"/>
          <p:cNvPicPr>
            <a:picLocks noChangeAspect="1"/>
          </p:cNvPicPr>
          <p:nvPr/>
        </p:nvPicPr>
        <p:blipFill>
          <a:blip r:embed="rId2"/>
          <a:stretch>
            <a:fillRect/>
          </a:stretch>
        </p:blipFill>
        <p:spPr>
          <a:xfrm>
            <a:off x="981844" y="2730650"/>
            <a:ext cx="3744416" cy="3744416"/>
          </a:xfrm>
          <a:prstGeom prst="rect">
            <a:avLst/>
          </a:prstGeom>
        </p:spPr>
      </p:pic>
      <p:pic>
        <p:nvPicPr>
          <p:cNvPr id="5" name="Slika 4"/>
          <p:cNvPicPr>
            <a:picLocks noChangeAspect="1"/>
          </p:cNvPicPr>
          <p:nvPr/>
        </p:nvPicPr>
        <p:blipFill>
          <a:blip r:embed="rId3"/>
          <a:stretch>
            <a:fillRect/>
          </a:stretch>
        </p:blipFill>
        <p:spPr>
          <a:xfrm>
            <a:off x="5950396" y="1556792"/>
            <a:ext cx="5598028" cy="4756154"/>
          </a:xfrm>
          <a:prstGeom prst="rect">
            <a:avLst/>
          </a:prstGeom>
        </p:spPr>
      </p:pic>
    </p:spTree>
    <p:extLst>
      <p:ext uri="{BB962C8B-B14F-4D97-AF65-F5344CB8AC3E}">
        <p14:creationId xmlns:p14="http://schemas.microsoft.com/office/powerpoint/2010/main" val="213320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61764" y="260648"/>
            <a:ext cx="4011433" cy="951693"/>
          </a:xfrm>
        </p:spPr>
        <p:txBody>
          <a:bodyPr/>
          <a:lstStyle/>
          <a:p>
            <a:pPr algn="l"/>
            <a:r>
              <a:rPr lang="sl-SI" sz="5400" dirty="0"/>
              <a:t>EVA BRAUN</a:t>
            </a:r>
          </a:p>
        </p:txBody>
      </p:sp>
      <p:sp>
        <p:nvSpPr>
          <p:cNvPr id="3" name="Označba mesta besedila 2"/>
          <p:cNvSpPr>
            <a:spLocks noGrp="1"/>
          </p:cNvSpPr>
          <p:nvPr>
            <p:ph type="body" idx="1"/>
          </p:nvPr>
        </p:nvSpPr>
        <p:spPr>
          <a:xfrm>
            <a:off x="261765" y="1340768"/>
            <a:ext cx="4896543" cy="3456384"/>
          </a:xfrm>
        </p:spPr>
        <p:txBody>
          <a:bodyPr/>
          <a:lstStyle/>
          <a:p>
            <a:pPr algn="l"/>
            <a:r>
              <a:rPr lang="sl-SI" sz="1800" dirty="0"/>
              <a:t>-</a:t>
            </a:r>
            <a:r>
              <a:rPr lang="sl-SI" sz="1800" dirty="0" err="1" smtClean="0"/>
              <a:t>Berchtesgaden</a:t>
            </a:r>
            <a:endParaRPr lang="sl-SI" sz="1800" dirty="0" smtClean="0"/>
          </a:p>
          <a:p>
            <a:pPr algn="l"/>
            <a:endParaRPr lang="sl-SI" sz="1800" dirty="0"/>
          </a:p>
          <a:p>
            <a:pPr algn="l"/>
            <a:r>
              <a:rPr lang="sl-SI" sz="1800" dirty="0" smtClean="0"/>
              <a:t>-Hitler se zaljubil </a:t>
            </a:r>
            <a:r>
              <a:rPr lang="sl-SI" sz="1800" dirty="0"/>
              <a:t>v svojo </a:t>
            </a:r>
            <a:r>
              <a:rPr lang="sl-SI" sz="1800" dirty="0" smtClean="0"/>
              <a:t> svetlolaso nečakinjo</a:t>
            </a:r>
          </a:p>
          <a:p>
            <a:pPr algn="l"/>
            <a:endParaRPr lang="sl-SI" sz="1800" dirty="0"/>
          </a:p>
          <a:p>
            <a:pPr algn="l"/>
            <a:r>
              <a:rPr lang="sl-SI" sz="1800" dirty="0" smtClean="0"/>
              <a:t>- Nečakinja naredi samomora </a:t>
            </a:r>
            <a:r>
              <a:rPr lang="sl-SI" sz="1800" dirty="0"/>
              <a:t>leta </a:t>
            </a:r>
            <a:r>
              <a:rPr lang="sl-SI" sz="1800" dirty="0" smtClean="0"/>
              <a:t>1931</a:t>
            </a:r>
          </a:p>
          <a:p>
            <a:pPr algn="l"/>
            <a:endParaRPr lang="sl-SI" sz="1800" dirty="0"/>
          </a:p>
          <a:p>
            <a:pPr algn="l"/>
            <a:r>
              <a:rPr lang="sl-SI" sz="1800" dirty="0"/>
              <a:t>-uničen zaradi </a:t>
            </a:r>
            <a:r>
              <a:rPr lang="sl-SI" sz="1800" dirty="0" smtClean="0"/>
              <a:t>izgube</a:t>
            </a:r>
          </a:p>
          <a:p>
            <a:pPr algn="l"/>
            <a:endParaRPr lang="sl-SI" sz="1800" dirty="0"/>
          </a:p>
          <a:p>
            <a:pPr algn="l"/>
            <a:r>
              <a:rPr lang="sl-SI" sz="1800" dirty="0"/>
              <a:t>-bil edini pravi ljubezenski </a:t>
            </a:r>
            <a:r>
              <a:rPr lang="sl-SI" sz="1800" dirty="0" smtClean="0"/>
              <a:t>odnos</a:t>
            </a:r>
          </a:p>
          <a:p>
            <a:pPr algn="l"/>
            <a:endParaRPr lang="sl-SI" sz="1800" dirty="0"/>
          </a:p>
          <a:p>
            <a:pPr algn="l"/>
            <a:r>
              <a:rPr lang="sl-SI" sz="1800" dirty="0"/>
              <a:t>-razmerje z Evo </a:t>
            </a:r>
            <a:r>
              <a:rPr lang="sl-SI" sz="1800" dirty="0" smtClean="0"/>
              <a:t>Braun</a:t>
            </a:r>
          </a:p>
          <a:p>
            <a:pPr algn="l"/>
            <a:endParaRPr lang="sl-SI" sz="1800" dirty="0"/>
          </a:p>
          <a:p>
            <a:pPr algn="l"/>
            <a:r>
              <a:rPr lang="sl-SI" sz="1800" dirty="0" smtClean="0"/>
              <a:t>-ni se hotel </a:t>
            </a:r>
            <a:r>
              <a:rPr lang="da-DK" sz="1800" dirty="0" smtClean="0"/>
              <a:t>poročiti</a:t>
            </a:r>
            <a:r>
              <a:rPr lang="da-DK" sz="1800" dirty="0"/>
              <a:t>.</a:t>
            </a:r>
            <a:endParaRPr lang="sl-SI" sz="1800" dirty="0"/>
          </a:p>
        </p:txBody>
      </p:sp>
      <p:pic>
        <p:nvPicPr>
          <p:cNvPr id="4" name="Slika 3"/>
          <p:cNvPicPr>
            <a:picLocks noChangeAspect="1"/>
          </p:cNvPicPr>
          <p:nvPr/>
        </p:nvPicPr>
        <p:blipFill>
          <a:blip r:embed="rId2"/>
          <a:stretch>
            <a:fillRect/>
          </a:stretch>
        </p:blipFill>
        <p:spPr>
          <a:xfrm>
            <a:off x="5746545" y="476673"/>
            <a:ext cx="6012789" cy="4464496"/>
          </a:xfrm>
          <a:prstGeom prst="rect">
            <a:avLst/>
          </a:prstGeom>
        </p:spPr>
      </p:pic>
      <p:pic>
        <p:nvPicPr>
          <p:cNvPr id="5" name="Slika 4"/>
          <p:cNvPicPr>
            <a:picLocks noChangeAspect="1"/>
          </p:cNvPicPr>
          <p:nvPr/>
        </p:nvPicPr>
        <p:blipFill>
          <a:blip r:embed="rId3"/>
          <a:stretch>
            <a:fillRect/>
          </a:stretch>
        </p:blipFill>
        <p:spPr>
          <a:xfrm>
            <a:off x="2205980" y="4796463"/>
            <a:ext cx="3240360" cy="1898648"/>
          </a:xfrm>
          <a:prstGeom prst="rect">
            <a:avLst/>
          </a:prstGeom>
        </p:spPr>
      </p:pic>
    </p:spTree>
    <p:extLst>
      <p:ext uri="{BB962C8B-B14F-4D97-AF65-F5344CB8AC3E}">
        <p14:creationId xmlns:p14="http://schemas.microsoft.com/office/powerpoint/2010/main" val="3570830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89756" y="188640"/>
            <a:ext cx="4299465" cy="1023701"/>
          </a:xfrm>
        </p:spPr>
        <p:txBody>
          <a:bodyPr/>
          <a:lstStyle/>
          <a:p>
            <a:r>
              <a:rPr lang="sl-SI" sz="5400" dirty="0" smtClean="0"/>
              <a:t>Tretji rajh</a:t>
            </a:r>
            <a:endParaRPr lang="sl-SI" sz="5400" dirty="0"/>
          </a:p>
        </p:txBody>
      </p:sp>
      <p:sp>
        <p:nvSpPr>
          <p:cNvPr id="3" name="Označba mesta besedila 2"/>
          <p:cNvSpPr>
            <a:spLocks noGrp="1"/>
          </p:cNvSpPr>
          <p:nvPr>
            <p:ph type="body" idx="1"/>
          </p:nvPr>
        </p:nvSpPr>
        <p:spPr>
          <a:xfrm>
            <a:off x="189756" y="1212341"/>
            <a:ext cx="6480719" cy="2504691"/>
          </a:xfrm>
        </p:spPr>
        <p:txBody>
          <a:bodyPr/>
          <a:lstStyle/>
          <a:p>
            <a:pPr algn="l"/>
            <a:r>
              <a:rPr lang="sl-SI" sz="2000" dirty="0"/>
              <a:t>-1932 je tekmoval proti Paul von Hindenburgu za predsednika </a:t>
            </a:r>
            <a:endParaRPr lang="sl-SI" sz="2000" dirty="0" smtClean="0"/>
          </a:p>
          <a:p>
            <a:pPr algn="l"/>
            <a:endParaRPr lang="sl-SI" sz="2000" dirty="0"/>
          </a:p>
          <a:p>
            <a:pPr algn="l"/>
            <a:r>
              <a:rPr lang="sl-SI" sz="2000" dirty="0" smtClean="0"/>
              <a:t>- 36,8 </a:t>
            </a:r>
            <a:r>
              <a:rPr lang="sl-SI" sz="2000" dirty="0"/>
              <a:t>odstotka glasov</a:t>
            </a:r>
            <a:r>
              <a:rPr lang="sl-SI" sz="2000" dirty="0" smtClean="0"/>
              <a:t>.</a:t>
            </a:r>
          </a:p>
          <a:p>
            <a:pPr algn="l"/>
            <a:endParaRPr lang="sl-SI" sz="2000" dirty="0"/>
          </a:p>
          <a:p>
            <a:pPr algn="l"/>
            <a:r>
              <a:rPr lang="sl-SI" sz="2000" dirty="0"/>
              <a:t>-Konec januarja </a:t>
            </a:r>
            <a:r>
              <a:rPr lang="sl-SI" sz="2000" dirty="0" smtClean="0"/>
              <a:t>1933</a:t>
            </a:r>
          </a:p>
          <a:p>
            <a:pPr algn="l"/>
            <a:endParaRPr lang="sl-SI" sz="2000" dirty="0"/>
          </a:p>
          <a:p>
            <a:pPr algn="l"/>
            <a:r>
              <a:rPr lang="sl-SI" sz="2000" dirty="0"/>
              <a:t>-30. januarja </a:t>
            </a:r>
            <a:r>
              <a:rPr lang="sl-SI" sz="2000" dirty="0" smtClean="0"/>
              <a:t>1933 </a:t>
            </a:r>
            <a:r>
              <a:rPr lang="sl-SI" sz="2000" dirty="0"/>
              <a:t>rojstvo Tretjega rajha </a:t>
            </a:r>
            <a:r>
              <a:rPr lang="sl-SI" sz="2000" dirty="0" smtClean="0"/>
              <a:t>( </a:t>
            </a:r>
            <a:r>
              <a:rPr lang="sl-SI" sz="2000" dirty="0" err="1" smtClean="0"/>
              <a:t>tisočketni</a:t>
            </a:r>
            <a:r>
              <a:rPr lang="sl-SI" sz="2000" dirty="0" smtClean="0"/>
              <a:t> rajh)</a:t>
            </a:r>
            <a:endParaRPr lang="sl-SI" sz="2000" dirty="0"/>
          </a:p>
        </p:txBody>
      </p:sp>
      <p:pic>
        <p:nvPicPr>
          <p:cNvPr id="5" name="Slika 4"/>
          <p:cNvPicPr>
            <a:picLocks noChangeAspect="1"/>
          </p:cNvPicPr>
          <p:nvPr/>
        </p:nvPicPr>
        <p:blipFill>
          <a:blip r:embed="rId2"/>
          <a:stretch>
            <a:fillRect/>
          </a:stretch>
        </p:blipFill>
        <p:spPr>
          <a:xfrm>
            <a:off x="7318548" y="213305"/>
            <a:ext cx="3793604" cy="3249854"/>
          </a:xfrm>
          <a:prstGeom prst="rect">
            <a:avLst/>
          </a:prstGeom>
        </p:spPr>
      </p:pic>
      <p:pic>
        <p:nvPicPr>
          <p:cNvPr id="7" name="Slika 6"/>
          <p:cNvPicPr>
            <a:picLocks noChangeAspect="1"/>
          </p:cNvPicPr>
          <p:nvPr/>
        </p:nvPicPr>
        <p:blipFill>
          <a:blip r:embed="rId3"/>
          <a:stretch>
            <a:fillRect/>
          </a:stretch>
        </p:blipFill>
        <p:spPr>
          <a:xfrm>
            <a:off x="6382444" y="3857352"/>
            <a:ext cx="3982939" cy="2687120"/>
          </a:xfrm>
          <a:prstGeom prst="rect">
            <a:avLst/>
          </a:prstGeom>
        </p:spPr>
      </p:pic>
      <p:pic>
        <p:nvPicPr>
          <p:cNvPr id="8" name="Slika 7"/>
          <p:cNvPicPr>
            <a:picLocks noChangeAspect="1"/>
          </p:cNvPicPr>
          <p:nvPr/>
        </p:nvPicPr>
        <p:blipFill>
          <a:blip r:embed="rId4"/>
          <a:stretch>
            <a:fillRect/>
          </a:stretch>
        </p:blipFill>
        <p:spPr>
          <a:xfrm>
            <a:off x="1317859" y="3717032"/>
            <a:ext cx="4224511" cy="2829752"/>
          </a:xfrm>
          <a:prstGeom prst="rect">
            <a:avLst/>
          </a:prstGeom>
        </p:spPr>
      </p:pic>
    </p:spTree>
    <p:extLst>
      <p:ext uri="{BB962C8B-B14F-4D97-AF65-F5344CB8AC3E}">
        <p14:creationId xmlns:p14="http://schemas.microsoft.com/office/powerpoint/2010/main" val="1385247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02599" y="188640"/>
            <a:ext cx="6027657" cy="807677"/>
          </a:xfrm>
        </p:spPr>
        <p:txBody>
          <a:bodyPr/>
          <a:lstStyle/>
          <a:p>
            <a:r>
              <a:rPr lang="sl-SI" sz="5400" dirty="0" smtClean="0"/>
              <a:t>POŽAR </a:t>
            </a:r>
            <a:r>
              <a:rPr lang="sl-SI" sz="5400" dirty="0"/>
              <a:t>REICHSTAG</a:t>
            </a:r>
          </a:p>
        </p:txBody>
      </p:sp>
      <p:sp>
        <p:nvSpPr>
          <p:cNvPr id="3" name="Označba mesta besedila 2"/>
          <p:cNvSpPr>
            <a:spLocks noGrp="1"/>
          </p:cNvSpPr>
          <p:nvPr>
            <p:ph type="body" idx="1"/>
          </p:nvPr>
        </p:nvSpPr>
        <p:spPr>
          <a:xfrm>
            <a:off x="189757" y="996317"/>
            <a:ext cx="6048672" cy="3008747"/>
          </a:xfrm>
        </p:spPr>
        <p:txBody>
          <a:bodyPr/>
          <a:lstStyle/>
          <a:p>
            <a:pPr algn="l"/>
            <a:r>
              <a:rPr lang="sl-SI" sz="2000" dirty="0"/>
              <a:t>-</a:t>
            </a:r>
            <a:r>
              <a:rPr lang="sl-SI" sz="2000" dirty="0" err="1" smtClean="0"/>
              <a:t>nemškea</a:t>
            </a:r>
            <a:r>
              <a:rPr lang="sl-SI" sz="2000" dirty="0" smtClean="0"/>
              <a:t> parlamentarna stavba </a:t>
            </a:r>
            <a:r>
              <a:rPr lang="sl-SI" sz="2000" dirty="0" err="1" smtClean="0"/>
              <a:t>Reichstag</a:t>
            </a:r>
            <a:endParaRPr lang="sl-SI" sz="2000" dirty="0" smtClean="0"/>
          </a:p>
          <a:p>
            <a:pPr algn="l"/>
            <a:endParaRPr lang="sl-SI" sz="2000" dirty="0"/>
          </a:p>
          <a:p>
            <a:pPr algn="l"/>
            <a:r>
              <a:rPr lang="sl-SI" sz="2000" dirty="0"/>
              <a:t>-</a:t>
            </a:r>
            <a:r>
              <a:rPr lang="sl-SI" sz="2000" dirty="0" smtClean="0"/>
              <a:t>februar 1933 : dokazal</a:t>
            </a:r>
          </a:p>
          <a:p>
            <a:pPr algn="l"/>
            <a:endParaRPr lang="sl-SI" sz="2000" dirty="0"/>
          </a:p>
          <a:p>
            <a:pPr algn="l"/>
            <a:r>
              <a:rPr lang="sl-SI" sz="2000" dirty="0"/>
              <a:t>-</a:t>
            </a:r>
            <a:r>
              <a:rPr lang="sl-SI" sz="2000" dirty="0" smtClean="0"/>
              <a:t>Hitler </a:t>
            </a:r>
            <a:r>
              <a:rPr lang="sl-SI" sz="2000" dirty="0"/>
              <a:t>usmeri politično zatiranje in nasilje </a:t>
            </a:r>
            <a:endParaRPr lang="sl-SI" sz="2000" dirty="0" smtClean="0"/>
          </a:p>
          <a:p>
            <a:pPr algn="l"/>
            <a:endParaRPr lang="sl-SI" sz="2000" dirty="0"/>
          </a:p>
          <a:p>
            <a:pPr algn="l"/>
            <a:r>
              <a:rPr lang="sl-SI" sz="2000" dirty="0"/>
              <a:t>-23. marca je </a:t>
            </a:r>
            <a:r>
              <a:rPr lang="sl-SI" sz="2000" dirty="0" err="1"/>
              <a:t>Reichstag</a:t>
            </a:r>
            <a:r>
              <a:rPr lang="sl-SI" sz="2000" dirty="0"/>
              <a:t> </a:t>
            </a:r>
            <a:r>
              <a:rPr lang="sl-SI" sz="2000" dirty="0" smtClean="0"/>
              <a:t>sprejme </a:t>
            </a:r>
            <a:r>
              <a:rPr lang="sl-SI" sz="2000" dirty="0"/>
              <a:t>zakon o pooblastitvi, s katerim je Hitlerju dal polno </a:t>
            </a:r>
            <a:r>
              <a:rPr lang="sl-SI" sz="2000" dirty="0" smtClean="0"/>
              <a:t>pooblastilo</a:t>
            </a:r>
          </a:p>
          <a:p>
            <a:pPr algn="l"/>
            <a:endParaRPr lang="sl-SI" sz="2000" dirty="0"/>
          </a:p>
          <a:p>
            <a:pPr algn="l"/>
            <a:r>
              <a:rPr lang="sl-SI" sz="2000" dirty="0"/>
              <a:t>-</a:t>
            </a:r>
            <a:r>
              <a:rPr lang="sl-SI" sz="2000" dirty="0" smtClean="0"/>
              <a:t>praznovanje združitve </a:t>
            </a:r>
            <a:r>
              <a:rPr lang="sl-SI" sz="2000" dirty="0"/>
              <a:t>nacionalsocializma. </a:t>
            </a:r>
          </a:p>
          <a:p>
            <a:pPr algn="l"/>
            <a:endParaRPr lang="sl-SI" sz="2000" dirty="0"/>
          </a:p>
        </p:txBody>
      </p:sp>
      <p:pic>
        <p:nvPicPr>
          <p:cNvPr id="4" name="Slika 3"/>
          <p:cNvPicPr>
            <a:picLocks noChangeAspect="1"/>
          </p:cNvPicPr>
          <p:nvPr/>
        </p:nvPicPr>
        <p:blipFill>
          <a:blip r:embed="rId2"/>
          <a:stretch>
            <a:fillRect/>
          </a:stretch>
        </p:blipFill>
        <p:spPr>
          <a:xfrm>
            <a:off x="5590356" y="3212976"/>
            <a:ext cx="6191250" cy="3486150"/>
          </a:xfrm>
          <a:prstGeom prst="rect">
            <a:avLst/>
          </a:prstGeom>
        </p:spPr>
      </p:pic>
      <p:pic>
        <p:nvPicPr>
          <p:cNvPr id="5" name="Slika 4"/>
          <p:cNvPicPr>
            <a:picLocks noChangeAspect="1"/>
          </p:cNvPicPr>
          <p:nvPr/>
        </p:nvPicPr>
        <p:blipFill>
          <a:blip r:embed="rId3"/>
          <a:stretch>
            <a:fillRect/>
          </a:stretch>
        </p:blipFill>
        <p:spPr>
          <a:xfrm>
            <a:off x="6725729" y="332656"/>
            <a:ext cx="4568577" cy="2571456"/>
          </a:xfrm>
          <a:prstGeom prst="rect">
            <a:avLst/>
          </a:prstGeom>
        </p:spPr>
      </p:pic>
      <p:pic>
        <p:nvPicPr>
          <p:cNvPr id="6" name="Slika 5"/>
          <p:cNvPicPr>
            <a:picLocks noChangeAspect="1"/>
          </p:cNvPicPr>
          <p:nvPr/>
        </p:nvPicPr>
        <p:blipFill>
          <a:blip r:embed="rId4"/>
          <a:stretch>
            <a:fillRect/>
          </a:stretch>
        </p:blipFill>
        <p:spPr>
          <a:xfrm>
            <a:off x="929804" y="4142181"/>
            <a:ext cx="4156496" cy="2339513"/>
          </a:xfrm>
          <a:prstGeom prst="rect">
            <a:avLst/>
          </a:prstGeom>
        </p:spPr>
      </p:pic>
    </p:spTree>
    <p:extLst>
      <p:ext uri="{BB962C8B-B14F-4D97-AF65-F5344CB8AC3E}">
        <p14:creationId xmlns:p14="http://schemas.microsoft.com/office/powerpoint/2010/main" val="278038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729533" y="185805"/>
            <a:ext cx="7395809" cy="879685"/>
          </a:xfrm>
        </p:spPr>
        <p:txBody>
          <a:bodyPr/>
          <a:lstStyle/>
          <a:p>
            <a:r>
              <a:rPr lang="sl-SI" sz="5400" dirty="0"/>
              <a:t>HITLERJEVA POLITIKA</a:t>
            </a:r>
          </a:p>
        </p:txBody>
      </p:sp>
      <p:sp>
        <p:nvSpPr>
          <p:cNvPr id="3" name="Označba mesta besedila 2"/>
          <p:cNvSpPr>
            <a:spLocks noGrp="1"/>
          </p:cNvSpPr>
          <p:nvPr>
            <p:ph type="body" idx="1"/>
          </p:nvPr>
        </p:nvSpPr>
        <p:spPr>
          <a:xfrm>
            <a:off x="958520" y="1520032"/>
            <a:ext cx="3744415" cy="3368787"/>
          </a:xfrm>
        </p:spPr>
        <p:txBody>
          <a:bodyPr/>
          <a:lstStyle/>
          <a:p>
            <a:pPr algn="l"/>
            <a:r>
              <a:rPr lang="sl-SI" sz="2000" dirty="0" smtClean="0"/>
              <a:t>- 1933  </a:t>
            </a:r>
            <a:r>
              <a:rPr lang="sl-SI" sz="2000" dirty="0"/>
              <a:t>Nemčija diplomsko izolirana (Francija in Poljska</a:t>
            </a:r>
            <a:r>
              <a:rPr lang="sl-SI" sz="2000" dirty="0" smtClean="0"/>
              <a:t>)</a:t>
            </a:r>
          </a:p>
          <a:p>
            <a:pPr algn="l"/>
            <a:endParaRPr lang="sl-SI" sz="2000" dirty="0" smtClean="0"/>
          </a:p>
          <a:p>
            <a:pPr algn="l"/>
            <a:r>
              <a:rPr lang="sl-SI" sz="2000" dirty="0" smtClean="0"/>
              <a:t>-Slavni govor: </a:t>
            </a:r>
            <a:r>
              <a:rPr lang="sl-SI" sz="2000" dirty="0"/>
              <a:t>maja 1933 </a:t>
            </a:r>
            <a:r>
              <a:rPr lang="sl-SI" sz="2000" dirty="0" smtClean="0"/>
              <a:t> </a:t>
            </a:r>
            <a:r>
              <a:rPr lang="sl-SI" sz="2000" dirty="0"/>
              <a:t>Hitler </a:t>
            </a:r>
            <a:r>
              <a:rPr lang="sl-SI" sz="2000" dirty="0" smtClean="0"/>
              <a:t>trdi, </a:t>
            </a:r>
            <a:r>
              <a:rPr lang="sl-SI" sz="2000" dirty="0"/>
              <a:t>da Nemčija podpira razorožitev in mir. </a:t>
            </a:r>
            <a:endParaRPr lang="sl-SI" sz="2000" dirty="0" smtClean="0"/>
          </a:p>
          <a:p>
            <a:pPr algn="l"/>
            <a:endParaRPr lang="sl-SI" sz="2000" dirty="0"/>
          </a:p>
          <a:p>
            <a:pPr algn="l"/>
            <a:r>
              <a:rPr lang="sl-SI" sz="2000" dirty="0"/>
              <a:t>-širitev Volka </a:t>
            </a:r>
            <a:r>
              <a:rPr lang="sl-SI" sz="2000" dirty="0" smtClean="0"/>
              <a:t>( nemški narod )</a:t>
            </a:r>
          </a:p>
          <a:p>
            <a:pPr algn="l"/>
            <a:endParaRPr lang="sl-SI" sz="2000" dirty="0"/>
          </a:p>
          <a:p>
            <a:pPr algn="l"/>
            <a:r>
              <a:rPr lang="sl-SI" sz="2000" dirty="0" smtClean="0"/>
              <a:t>-</a:t>
            </a:r>
            <a:r>
              <a:rPr lang="sl-SI" sz="2000" dirty="0"/>
              <a:t>U</a:t>
            </a:r>
            <a:r>
              <a:rPr lang="sl-SI" sz="2000" dirty="0" smtClean="0"/>
              <a:t>makne </a:t>
            </a:r>
            <a:r>
              <a:rPr lang="sl-SI" sz="2000" dirty="0"/>
              <a:t>Nemčijo iz lige narodov (ozemeljsko </a:t>
            </a:r>
            <a:r>
              <a:rPr lang="sl-SI" sz="2000" dirty="0" smtClean="0"/>
              <a:t>osvajanje )</a:t>
            </a:r>
            <a:endParaRPr lang="sl-SI" sz="2000" dirty="0"/>
          </a:p>
        </p:txBody>
      </p:sp>
      <p:pic>
        <p:nvPicPr>
          <p:cNvPr id="4" name="Slika 3"/>
          <p:cNvPicPr>
            <a:picLocks noChangeAspect="1"/>
          </p:cNvPicPr>
          <p:nvPr/>
        </p:nvPicPr>
        <p:blipFill>
          <a:blip r:embed="rId2"/>
          <a:stretch>
            <a:fillRect/>
          </a:stretch>
        </p:blipFill>
        <p:spPr>
          <a:xfrm>
            <a:off x="5014292" y="1068325"/>
            <a:ext cx="6323803" cy="4831060"/>
          </a:xfrm>
          <a:prstGeom prst="rect">
            <a:avLst/>
          </a:prstGeom>
        </p:spPr>
      </p:pic>
      <p:pic>
        <p:nvPicPr>
          <p:cNvPr id="5" name="Slika 4"/>
          <p:cNvPicPr>
            <a:picLocks noChangeAspect="1"/>
          </p:cNvPicPr>
          <p:nvPr/>
        </p:nvPicPr>
        <p:blipFill>
          <a:blip r:embed="rId3"/>
          <a:stretch>
            <a:fillRect/>
          </a:stretch>
        </p:blipFill>
        <p:spPr>
          <a:xfrm>
            <a:off x="5014292" y="3861048"/>
            <a:ext cx="6323803" cy="1894321"/>
          </a:xfrm>
          <a:prstGeom prst="rect">
            <a:avLst/>
          </a:prstGeom>
        </p:spPr>
      </p:pic>
      <p:pic>
        <p:nvPicPr>
          <p:cNvPr id="6" name="Slika 5"/>
          <p:cNvPicPr>
            <a:picLocks noChangeAspect="1"/>
          </p:cNvPicPr>
          <p:nvPr/>
        </p:nvPicPr>
        <p:blipFill>
          <a:blip r:embed="rId4"/>
          <a:stretch>
            <a:fillRect/>
          </a:stretch>
        </p:blipFill>
        <p:spPr>
          <a:xfrm>
            <a:off x="5011125" y="3861048"/>
            <a:ext cx="6323803" cy="2055543"/>
          </a:xfrm>
          <a:prstGeom prst="rect">
            <a:avLst/>
          </a:prstGeom>
        </p:spPr>
      </p:pic>
      <p:pic>
        <p:nvPicPr>
          <p:cNvPr id="7" name="Slika 6"/>
          <p:cNvPicPr>
            <a:picLocks noChangeAspect="1"/>
          </p:cNvPicPr>
          <p:nvPr/>
        </p:nvPicPr>
        <p:blipFill>
          <a:blip r:embed="rId4"/>
          <a:stretch>
            <a:fillRect/>
          </a:stretch>
        </p:blipFill>
        <p:spPr>
          <a:xfrm>
            <a:off x="6160458" y="3861048"/>
            <a:ext cx="4025135" cy="2055543"/>
          </a:xfrm>
          <a:prstGeom prst="rect">
            <a:avLst/>
          </a:prstGeom>
        </p:spPr>
      </p:pic>
      <p:pic>
        <p:nvPicPr>
          <p:cNvPr id="9" name="Slika 8"/>
          <p:cNvPicPr>
            <a:picLocks noChangeAspect="1"/>
          </p:cNvPicPr>
          <p:nvPr/>
        </p:nvPicPr>
        <p:blipFill>
          <a:blip r:embed="rId5"/>
          <a:stretch>
            <a:fillRect/>
          </a:stretch>
        </p:blipFill>
        <p:spPr>
          <a:xfrm rot="16200000">
            <a:off x="3717340" y="2365275"/>
            <a:ext cx="2809930" cy="216028"/>
          </a:xfrm>
          <a:prstGeom prst="rect">
            <a:avLst/>
          </a:prstGeom>
        </p:spPr>
      </p:pic>
      <p:pic>
        <p:nvPicPr>
          <p:cNvPr id="10" name="Slika 9"/>
          <p:cNvPicPr>
            <a:picLocks noChangeAspect="1"/>
          </p:cNvPicPr>
          <p:nvPr/>
        </p:nvPicPr>
        <p:blipFill>
          <a:blip r:embed="rId5"/>
          <a:stretch>
            <a:fillRect/>
          </a:stretch>
        </p:blipFill>
        <p:spPr>
          <a:xfrm>
            <a:off x="5014291" y="1069818"/>
            <a:ext cx="6323803" cy="128429"/>
          </a:xfrm>
          <a:prstGeom prst="rect">
            <a:avLst/>
          </a:prstGeom>
        </p:spPr>
      </p:pic>
      <p:pic>
        <p:nvPicPr>
          <p:cNvPr id="11" name="Slika 10"/>
          <p:cNvPicPr>
            <a:picLocks noChangeAspect="1"/>
          </p:cNvPicPr>
          <p:nvPr/>
        </p:nvPicPr>
        <p:blipFill>
          <a:blip r:embed="rId5"/>
          <a:stretch>
            <a:fillRect/>
          </a:stretch>
        </p:blipFill>
        <p:spPr>
          <a:xfrm rot="5400000">
            <a:off x="9840167" y="2363127"/>
            <a:ext cx="2792725" cy="203118"/>
          </a:xfrm>
          <a:prstGeom prst="rect">
            <a:avLst/>
          </a:prstGeom>
          <a:ln>
            <a:noFill/>
          </a:ln>
          <a:effectLst>
            <a:outerShdw blurRad="292100" dist="139700" dir="2700000" algn="tl" rotWithShape="0">
              <a:srgbClr val="333333">
                <a:alpha val="65000"/>
              </a:srgbClr>
            </a:outerShdw>
          </a:effectLst>
        </p:spPr>
      </p:pic>
      <p:pic>
        <p:nvPicPr>
          <p:cNvPr id="12" name="Slika 11"/>
          <p:cNvPicPr>
            <a:picLocks noChangeAspect="1"/>
          </p:cNvPicPr>
          <p:nvPr/>
        </p:nvPicPr>
        <p:blipFill>
          <a:blip r:embed="rId5"/>
          <a:stretch>
            <a:fillRect/>
          </a:stretch>
        </p:blipFill>
        <p:spPr>
          <a:xfrm rot="16200000">
            <a:off x="3722945" y="2353671"/>
            <a:ext cx="2795558" cy="219195"/>
          </a:xfrm>
          <a:prstGeom prst="rect">
            <a:avLst/>
          </a:prstGeom>
        </p:spPr>
      </p:pic>
    </p:spTree>
    <p:extLst>
      <p:ext uri="{BB962C8B-B14F-4D97-AF65-F5344CB8AC3E}">
        <p14:creationId xmlns:p14="http://schemas.microsoft.com/office/powerpoint/2010/main" val="1219075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89756" y="232018"/>
            <a:ext cx="6459705" cy="951693"/>
          </a:xfrm>
        </p:spPr>
        <p:txBody>
          <a:bodyPr/>
          <a:lstStyle/>
          <a:p>
            <a:r>
              <a:rPr lang="sl-SI" sz="5400" dirty="0" smtClean="0"/>
              <a:t>Noč dolgih nožev</a:t>
            </a:r>
            <a:endParaRPr lang="sl-SI" sz="5400" dirty="0"/>
          </a:p>
        </p:txBody>
      </p:sp>
      <p:sp>
        <p:nvSpPr>
          <p:cNvPr id="3" name="Označba mesta besedila 2"/>
          <p:cNvSpPr>
            <a:spLocks noGrp="1"/>
          </p:cNvSpPr>
          <p:nvPr>
            <p:ph type="body" idx="1"/>
          </p:nvPr>
        </p:nvSpPr>
        <p:spPr>
          <a:xfrm>
            <a:off x="189756" y="1212341"/>
            <a:ext cx="4824535" cy="2648707"/>
          </a:xfrm>
        </p:spPr>
        <p:txBody>
          <a:bodyPr/>
          <a:lstStyle/>
          <a:p>
            <a:pPr algn="l"/>
            <a:r>
              <a:rPr lang="sl-SI" sz="2000" dirty="0"/>
              <a:t>-29. junija </a:t>
            </a:r>
            <a:r>
              <a:rPr lang="sl-SI" sz="2000" dirty="0" smtClean="0"/>
              <a:t>1934: NOČ NOŽEV</a:t>
            </a:r>
          </a:p>
          <a:p>
            <a:pPr algn="l"/>
            <a:endParaRPr lang="sl-SI" sz="2000" dirty="0"/>
          </a:p>
          <a:p>
            <a:pPr algn="l"/>
            <a:r>
              <a:rPr lang="sl-SI" sz="2000" dirty="0" smtClean="0"/>
              <a:t>- Na stotine mrtvih </a:t>
            </a:r>
            <a:r>
              <a:rPr lang="sl-SI" sz="2000" dirty="0"/>
              <a:t>SA (= </a:t>
            </a:r>
            <a:r>
              <a:rPr lang="sl-SI" sz="2000" dirty="0" err="1" smtClean="0"/>
              <a:t>Sturmabteilung</a:t>
            </a:r>
            <a:r>
              <a:rPr lang="sl-SI" sz="2000" dirty="0" smtClean="0"/>
              <a:t>)</a:t>
            </a:r>
          </a:p>
          <a:p>
            <a:pPr algn="l"/>
            <a:endParaRPr lang="sl-SI" sz="2000" dirty="0" smtClean="0"/>
          </a:p>
          <a:p>
            <a:pPr algn="l"/>
            <a:r>
              <a:rPr lang="sl-SI" sz="2000" dirty="0" smtClean="0"/>
              <a:t>-2. Avgust</a:t>
            </a:r>
            <a:r>
              <a:rPr lang="sl-SI" sz="2000" dirty="0"/>
              <a:t>: </a:t>
            </a:r>
            <a:r>
              <a:rPr lang="sl-SI" sz="2000" dirty="0" smtClean="0"/>
              <a:t>† 86-letni Hindenburg </a:t>
            </a:r>
          </a:p>
          <a:p>
            <a:pPr algn="l"/>
            <a:endParaRPr lang="sl-SI" sz="2000" dirty="0"/>
          </a:p>
          <a:p>
            <a:pPr algn="l"/>
            <a:r>
              <a:rPr lang="sl-SI" sz="2000" dirty="0" smtClean="0"/>
              <a:t>-Hitler poveljuje </a:t>
            </a:r>
            <a:r>
              <a:rPr lang="sl-SI" sz="2000" dirty="0"/>
              <a:t>vsem </a:t>
            </a:r>
            <a:r>
              <a:rPr lang="sl-SI" sz="2000" dirty="0" smtClean="0"/>
              <a:t> oboroženim </a:t>
            </a:r>
            <a:r>
              <a:rPr lang="sl-SI" sz="2000" dirty="0"/>
              <a:t>silam </a:t>
            </a:r>
            <a:r>
              <a:rPr lang="sl-SI" sz="2000" dirty="0" smtClean="0"/>
              <a:t> (</a:t>
            </a:r>
            <a:r>
              <a:rPr lang="sl-SI" sz="2000" dirty="0"/>
              <a:t>vojaški </a:t>
            </a:r>
            <a:r>
              <a:rPr lang="sl-SI" sz="2000" dirty="0" smtClean="0"/>
              <a:t>voditelji to odobrijo) </a:t>
            </a:r>
            <a:endParaRPr lang="sl-SI" sz="2000" dirty="0"/>
          </a:p>
        </p:txBody>
      </p:sp>
      <p:pic>
        <p:nvPicPr>
          <p:cNvPr id="4" name="Slika 3"/>
          <p:cNvPicPr>
            <a:picLocks noChangeAspect="1"/>
          </p:cNvPicPr>
          <p:nvPr/>
        </p:nvPicPr>
        <p:blipFill>
          <a:blip r:embed="rId2"/>
          <a:stretch>
            <a:fillRect/>
          </a:stretch>
        </p:blipFill>
        <p:spPr>
          <a:xfrm>
            <a:off x="5513626" y="3673584"/>
            <a:ext cx="4392488" cy="2921005"/>
          </a:xfrm>
          <a:prstGeom prst="rect">
            <a:avLst/>
          </a:prstGeom>
        </p:spPr>
      </p:pic>
      <p:pic>
        <p:nvPicPr>
          <p:cNvPr id="5" name="Slika 4"/>
          <p:cNvPicPr>
            <a:picLocks noChangeAspect="1"/>
          </p:cNvPicPr>
          <p:nvPr/>
        </p:nvPicPr>
        <p:blipFill>
          <a:blip r:embed="rId3"/>
          <a:stretch>
            <a:fillRect/>
          </a:stretch>
        </p:blipFill>
        <p:spPr>
          <a:xfrm flipH="1">
            <a:off x="1629916" y="3673584"/>
            <a:ext cx="3895250" cy="2936495"/>
          </a:xfrm>
          <a:prstGeom prst="rect">
            <a:avLst/>
          </a:prstGeom>
        </p:spPr>
      </p:pic>
      <p:pic>
        <p:nvPicPr>
          <p:cNvPr id="6" name="Slika 5"/>
          <p:cNvPicPr>
            <a:picLocks noChangeAspect="1"/>
          </p:cNvPicPr>
          <p:nvPr/>
        </p:nvPicPr>
        <p:blipFill>
          <a:blip r:embed="rId4"/>
          <a:stretch>
            <a:fillRect/>
          </a:stretch>
        </p:blipFill>
        <p:spPr>
          <a:xfrm>
            <a:off x="6454452" y="908720"/>
            <a:ext cx="4735351" cy="2662882"/>
          </a:xfrm>
          <a:prstGeom prst="rect">
            <a:avLst/>
          </a:prstGeom>
        </p:spPr>
      </p:pic>
    </p:spTree>
    <p:extLst>
      <p:ext uri="{BB962C8B-B14F-4D97-AF65-F5344CB8AC3E}">
        <p14:creationId xmlns:p14="http://schemas.microsoft.com/office/powerpoint/2010/main" val="322938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21054" y="764704"/>
            <a:ext cx="5379585" cy="951693"/>
          </a:xfrm>
        </p:spPr>
        <p:txBody>
          <a:bodyPr/>
          <a:lstStyle/>
          <a:p>
            <a:r>
              <a:rPr lang="sl-SI" sz="5400" dirty="0" smtClean="0"/>
              <a:t>HITLER IN ŽIDI</a:t>
            </a:r>
            <a:endParaRPr lang="sl-SI" sz="5400" dirty="0"/>
          </a:p>
        </p:txBody>
      </p:sp>
      <p:sp>
        <p:nvSpPr>
          <p:cNvPr id="3" name="Označba mesta besedila 2"/>
          <p:cNvSpPr>
            <a:spLocks noGrp="1"/>
          </p:cNvSpPr>
          <p:nvPr>
            <p:ph type="body" idx="1"/>
          </p:nvPr>
        </p:nvSpPr>
        <p:spPr>
          <a:xfrm>
            <a:off x="409928" y="2363085"/>
            <a:ext cx="5379585" cy="3384376"/>
          </a:xfrm>
        </p:spPr>
        <p:txBody>
          <a:bodyPr/>
          <a:lstStyle/>
          <a:p>
            <a:pPr algn="l"/>
            <a:r>
              <a:rPr lang="sl-SI" sz="2000" dirty="0"/>
              <a:t>-15. </a:t>
            </a:r>
            <a:r>
              <a:rPr lang="sl-SI" sz="2000" dirty="0" smtClean="0"/>
              <a:t>september 1935 prihod </a:t>
            </a:r>
            <a:r>
              <a:rPr lang="sl-SI" sz="2000" dirty="0"/>
              <a:t>nürnberških </a:t>
            </a:r>
            <a:r>
              <a:rPr lang="sl-SI" sz="2000" dirty="0" smtClean="0"/>
              <a:t>zakonov </a:t>
            </a:r>
          </a:p>
          <a:p>
            <a:pPr algn="l"/>
            <a:endParaRPr lang="sl-SI" sz="2000" dirty="0"/>
          </a:p>
          <a:p>
            <a:pPr algn="l"/>
            <a:r>
              <a:rPr lang="sl-SI" sz="2000" dirty="0" smtClean="0"/>
              <a:t>-Nacisti </a:t>
            </a:r>
            <a:r>
              <a:rPr lang="sl-SI" sz="2000" dirty="0"/>
              <a:t>poskušali zmanjšati preganjanje </a:t>
            </a:r>
            <a:r>
              <a:rPr lang="sl-SI" sz="2000" dirty="0" smtClean="0"/>
              <a:t>Židov</a:t>
            </a:r>
          </a:p>
          <a:p>
            <a:pPr algn="l"/>
            <a:endParaRPr lang="sl-SI" sz="2000" dirty="0"/>
          </a:p>
          <a:p>
            <a:pPr algn="l"/>
            <a:r>
              <a:rPr lang="sl-SI" sz="2000" dirty="0" smtClean="0"/>
              <a:t>-židi brez </a:t>
            </a:r>
            <a:r>
              <a:rPr lang="sl-SI" sz="2000" dirty="0"/>
              <a:t>politične in državljanske pravice</a:t>
            </a:r>
            <a:r>
              <a:rPr lang="sl-SI" sz="2000" dirty="0" smtClean="0"/>
              <a:t>.</a:t>
            </a:r>
          </a:p>
          <a:p>
            <a:pPr algn="l"/>
            <a:endParaRPr lang="sl-SI" sz="2000" dirty="0"/>
          </a:p>
          <a:p>
            <a:pPr algn="l"/>
            <a:r>
              <a:rPr lang="sl-SI" sz="2000" dirty="0"/>
              <a:t>-</a:t>
            </a:r>
            <a:r>
              <a:rPr lang="sl-SI" sz="2000" dirty="0" err="1"/>
              <a:t>Geheime</a:t>
            </a:r>
            <a:r>
              <a:rPr lang="sl-SI" sz="2000" dirty="0"/>
              <a:t> </a:t>
            </a:r>
            <a:r>
              <a:rPr lang="sl-SI" sz="2000" dirty="0" err="1"/>
              <a:t>Staatspolizei</a:t>
            </a:r>
            <a:r>
              <a:rPr lang="sl-SI" sz="2000" dirty="0"/>
              <a:t> (GESTAPO) ali </a:t>
            </a:r>
            <a:r>
              <a:rPr lang="sl-SI" sz="2000" dirty="0" smtClean="0"/>
              <a:t>tajna državna policija </a:t>
            </a:r>
          </a:p>
          <a:p>
            <a:pPr algn="l"/>
            <a:endParaRPr lang="sl-SI" sz="2000" dirty="0"/>
          </a:p>
        </p:txBody>
      </p:sp>
      <p:pic>
        <p:nvPicPr>
          <p:cNvPr id="4" name="Slika 3"/>
          <p:cNvPicPr>
            <a:picLocks noChangeAspect="1"/>
          </p:cNvPicPr>
          <p:nvPr/>
        </p:nvPicPr>
        <p:blipFill>
          <a:blip r:embed="rId2"/>
          <a:stretch>
            <a:fillRect/>
          </a:stretch>
        </p:blipFill>
        <p:spPr>
          <a:xfrm>
            <a:off x="5878388" y="404664"/>
            <a:ext cx="5416393" cy="3650609"/>
          </a:xfrm>
          <a:prstGeom prst="rect">
            <a:avLst/>
          </a:prstGeom>
        </p:spPr>
      </p:pic>
      <p:pic>
        <p:nvPicPr>
          <p:cNvPr id="6" name="Slika 5"/>
          <p:cNvPicPr>
            <a:picLocks noChangeAspect="1"/>
          </p:cNvPicPr>
          <p:nvPr/>
        </p:nvPicPr>
        <p:blipFill>
          <a:blip r:embed="rId3"/>
          <a:stretch>
            <a:fillRect/>
          </a:stretch>
        </p:blipFill>
        <p:spPr>
          <a:xfrm>
            <a:off x="5878388" y="3284984"/>
            <a:ext cx="5416393" cy="770289"/>
          </a:xfrm>
          <a:prstGeom prst="rect">
            <a:avLst/>
          </a:prstGeom>
        </p:spPr>
      </p:pic>
      <p:pic>
        <p:nvPicPr>
          <p:cNvPr id="7" name="Slika 6"/>
          <p:cNvPicPr>
            <a:picLocks noChangeAspect="1"/>
          </p:cNvPicPr>
          <p:nvPr/>
        </p:nvPicPr>
        <p:blipFill>
          <a:blip r:embed="rId4"/>
          <a:stretch>
            <a:fillRect/>
          </a:stretch>
        </p:blipFill>
        <p:spPr>
          <a:xfrm>
            <a:off x="5879262" y="3789040"/>
            <a:ext cx="5416393" cy="2857500"/>
          </a:xfrm>
          <a:prstGeom prst="rect">
            <a:avLst/>
          </a:prstGeom>
        </p:spPr>
      </p:pic>
    </p:spTree>
    <p:extLst>
      <p:ext uri="{BB962C8B-B14F-4D97-AF65-F5344CB8AC3E}">
        <p14:creationId xmlns:p14="http://schemas.microsoft.com/office/powerpoint/2010/main" val="1586149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89756" y="188640"/>
            <a:ext cx="6603721" cy="951693"/>
          </a:xfrm>
        </p:spPr>
        <p:txBody>
          <a:bodyPr/>
          <a:lstStyle/>
          <a:p>
            <a:r>
              <a:rPr lang="sl-SI" sz="5400" dirty="0"/>
              <a:t>2. SVETOVNA VOJNA</a:t>
            </a:r>
          </a:p>
        </p:txBody>
      </p:sp>
      <p:sp>
        <p:nvSpPr>
          <p:cNvPr id="3" name="Označba mesta besedila 2"/>
          <p:cNvSpPr>
            <a:spLocks noGrp="1"/>
          </p:cNvSpPr>
          <p:nvPr>
            <p:ph type="body" idx="1"/>
          </p:nvPr>
        </p:nvSpPr>
        <p:spPr>
          <a:xfrm>
            <a:off x="189757" y="1140333"/>
            <a:ext cx="5256583" cy="5529027"/>
          </a:xfrm>
        </p:spPr>
        <p:txBody>
          <a:bodyPr/>
          <a:lstStyle/>
          <a:p>
            <a:pPr algn="l"/>
            <a:r>
              <a:rPr lang="sl-SI" sz="2000" dirty="0"/>
              <a:t>-</a:t>
            </a:r>
            <a:r>
              <a:rPr lang="sl-SI" sz="2000" dirty="0" smtClean="0"/>
              <a:t>Marec 1936 </a:t>
            </a:r>
          </a:p>
          <a:p>
            <a:pPr algn="l"/>
            <a:endParaRPr lang="sl-SI" sz="2000" dirty="0" smtClean="0"/>
          </a:p>
          <a:p>
            <a:pPr algn="l"/>
            <a:r>
              <a:rPr lang="sl-SI" sz="2000" dirty="0" smtClean="0"/>
              <a:t>- Demilitarizirano ( = namestitve </a:t>
            </a:r>
            <a:r>
              <a:rPr lang="sl-SI" sz="2000" dirty="0"/>
              <a:t>oboroženih sil na neko </a:t>
            </a:r>
            <a:r>
              <a:rPr lang="sl-SI" sz="2000" dirty="0" smtClean="0"/>
              <a:t>področje</a:t>
            </a:r>
            <a:r>
              <a:rPr lang="sl-SI" sz="2000" dirty="0"/>
              <a:t>) levi breg reke Ren</a:t>
            </a:r>
            <a:r>
              <a:rPr lang="sl-SI" sz="2000" dirty="0" smtClean="0"/>
              <a:t>.</a:t>
            </a:r>
          </a:p>
          <a:p>
            <a:pPr algn="l"/>
            <a:endParaRPr lang="sl-SI" sz="2000" dirty="0" smtClean="0"/>
          </a:p>
          <a:p>
            <a:pPr algn="l"/>
            <a:r>
              <a:rPr lang="sl-SI" sz="2000" dirty="0" smtClean="0"/>
              <a:t>- V naslednjih 2 letih je Nemčija:</a:t>
            </a:r>
            <a:endParaRPr lang="sl-SI" sz="2000" dirty="0"/>
          </a:p>
        </p:txBody>
      </p:sp>
      <p:pic>
        <p:nvPicPr>
          <p:cNvPr id="4" name="Slika 3"/>
          <p:cNvPicPr>
            <a:picLocks noChangeAspect="1"/>
          </p:cNvPicPr>
          <p:nvPr/>
        </p:nvPicPr>
        <p:blipFill>
          <a:blip r:embed="rId2"/>
          <a:stretch>
            <a:fillRect/>
          </a:stretch>
        </p:blipFill>
        <p:spPr>
          <a:xfrm>
            <a:off x="251515" y="3430025"/>
            <a:ext cx="2133051" cy="1433655"/>
          </a:xfrm>
          <a:prstGeom prst="rect">
            <a:avLst/>
          </a:prstGeom>
        </p:spPr>
      </p:pic>
      <p:cxnSp>
        <p:nvCxnSpPr>
          <p:cNvPr id="6" name="Raven puščični povezovalnik 5"/>
          <p:cNvCxnSpPr/>
          <p:nvPr/>
        </p:nvCxnSpPr>
        <p:spPr>
          <a:xfrm flipV="1">
            <a:off x="2432498" y="4146852"/>
            <a:ext cx="648073" cy="3253"/>
          </a:xfrm>
          <a:prstGeom prst="straightConnector1">
            <a:avLst/>
          </a:prstGeom>
          <a:ln w="19050">
            <a:miter lim="800000"/>
            <a:tailEnd type="triangle"/>
          </a:ln>
        </p:spPr>
        <p:style>
          <a:lnRef idx="1">
            <a:schemeClr val="accent1"/>
          </a:lnRef>
          <a:fillRef idx="0">
            <a:schemeClr val="accent1"/>
          </a:fillRef>
          <a:effectRef idx="0">
            <a:schemeClr val="accent1"/>
          </a:effectRef>
          <a:fontRef idx="minor">
            <a:schemeClr val="tx1"/>
          </a:fontRef>
        </p:style>
      </p:cxnSp>
      <p:pic>
        <p:nvPicPr>
          <p:cNvPr id="8" name="Slika 7"/>
          <p:cNvPicPr>
            <a:picLocks noChangeAspect="1"/>
          </p:cNvPicPr>
          <p:nvPr/>
        </p:nvPicPr>
        <p:blipFill>
          <a:blip r:embed="rId3"/>
          <a:stretch>
            <a:fillRect/>
          </a:stretch>
        </p:blipFill>
        <p:spPr>
          <a:xfrm>
            <a:off x="3602996" y="3272269"/>
            <a:ext cx="1958192" cy="1433655"/>
          </a:xfrm>
          <a:prstGeom prst="rect">
            <a:avLst/>
          </a:prstGeom>
        </p:spPr>
      </p:pic>
      <p:pic>
        <p:nvPicPr>
          <p:cNvPr id="9" name="Slika 8"/>
          <p:cNvPicPr>
            <a:picLocks noChangeAspect="1"/>
          </p:cNvPicPr>
          <p:nvPr/>
        </p:nvPicPr>
        <p:blipFill>
          <a:blip r:embed="rId4"/>
          <a:stretch>
            <a:fillRect/>
          </a:stretch>
        </p:blipFill>
        <p:spPr>
          <a:xfrm>
            <a:off x="6092294" y="3266585"/>
            <a:ext cx="2030846" cy="1433655"/>
          </a:xfrm>
          <a:prstGeom prst="rect">
            <a:avLst/>
          </a:prstGeom>
        </p:spPr>
      </p:pic>
      <p:cxnSp>
        <p:nvCxnSpPr>
          <p:cNvPr id="11" name="Raven povezovalnik 10"/>
          <p:cNvCxnSpPr/>
          <p:nvPr/>
        </p:nvCxnSpPr>
        <p:spPr>
          <a:xfrm flipH="1">
            <a:off x="5589114" y="2898940"/>
            <a:ext cx="454673" cy="2008760"/>
          </a:xfrm>
          <a:prstGeom prst="line">
            <a:avLst/>
          </a:prstGeom>
          <a:ln w="19050">
            <a:miter lim="800000"/>
          </a:ln>
        </p:spPr>
        <p:style>
          <a:lnRef idx="1">
            <a:schemeClr val="accent1"/>
          </a:lnRef>
          <a:fillRef idx="0">
            <a:schemeClr val="accent1"/>
          </a:fillRef>
          <a:effectRef idx="0">
            <a:schemeClr val="accent1"/>
          </a:effectRef>
          <a:fontRef idx="minor">
            <a:schemeClr val="tx1"/>
          </a:fontRef>
        </p:style>
      </p:cxnSp>
      <p:sp>
        <p:nvSpPr>
          <p:cNvPr id="19" name="Puščica dol 18"/>
          <p:cNvSpPr/>
          <p:nvPr/>
        </p:nvSpPr>
        <p:spPr>
          <a:xfrm rot="5400000">
            <a:off x="8911578" y="3371428"/>
            <a:ext cx="643731" cy="1030511"/>
          </a:xfrm>
          <a:prstGeom prst="downArrow">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20" name="Slika 19"/>
          <p:cNvPicPr>
            <a:picLocks noChangeAspect="1"/>
          </p:cNvPicPr>
          <p:nvPr/>
        </p:nvPicPr>
        <p:blipFill>
          <a:blip r:embed="rId5"/>
          <a:stretch>
            <a:fillRect/>
          </a:stretch>
        </p:blipFill>
        <p:spPr>
          <a:xfrm>
            <a:off x="9910836" y="3266585"/>
            <a:ext cx="1947207" cy="1433655"/>
          </a:xfrm>
          <a:prstGeom prst="rect">
            <a:avLst/>
          </a:prstGeom>
        </p:spPr>
      </p:pic>
      <p:sp>
        <p:nvSpPr>
          <p:cNvPr id="21" name="Desni zaviti oklepaj 20"/>
          <p:cNvSpPr/>
          <p:nvPr/>
        </p:nvSpPr>
        <p:spPr>
          <a:xfrm rot="5400000">
            <a:off x="7259288" y="933935"/>
            <a:ext cx="792088" cy="8661508"/>
          </a:xfrm>
          <a:prstGeom prst="rightBrace">
            <a:avLst/>
          </a:prstGeom>
          <a:ln w="19050">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l-SI"/>
          </a:p>
        </p:txBody>
      </p:sp>
      <p:sp>
        <p:nvSpPr>
          <p:cNvPr id="22" name="Lok 21"/>
          <p:cNvSpPr/>
          <p:nvPr/>
        </p:nvSpPr>
        <p:spPr>
          <a:xfrm rot="1926427">
            <a:off x="6146164" y="2745638"/>
            <a:ext cx="2376264" cy="3069593"/>
          </a:xfrm>
          <a:prstGeom prst="arc">
            <a:avLst/>
          </a:prstGeom>
          <a:ln w="19050">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l-SI"/>
          </a:p>
        </p:txBody>
      </p:sp>
      <p:pic>
        <p:nvPicPr>
          <p:cNvPr id="23" name="Slika 22"/>
          <p:cNvPicPr>
            <a:picLocks noChangeAspect="1"/>
          </p:cNvPicPr>
          <p:nvPr/>
        </p:nvPicPr>
        <p:blipFill>
          <a:blip r:embed="rId6"/>
          <a:stretch>
            <a:fillRect/>
          </a:stretch>
        </p:blipFill>
        <p:spPr>
          <a:xfrm rot="11098361">
            <a:off x="3110573" y="3067836"/>
            <a:ext cx="579170" cy="1885482"/>
          </a:xfrm>
          <a:prstGeom prst="rect">
            <a:avLst/>
          </a:prstGeom>
        </p:spPr>
      </p:pic>
      <p:pic>
        <p:nvPicPr>
          <p:cNvPr id="25" name="Slika 24"/>
          <p:cNvPicPr>
            <a:picLocks noChangeAspect="1"/>
          </p:cNvPicPr>
          <p:nvPr/>
        </p:nvPicPr>
        <p:blipFill>
          <a:blip r:embed="rId7"/>
          <a:stretch>
            <a:fillRect/>
          </a:stretch>
        </p:blipFill>
        <p:spPr>
          <a:xfrm>
            <a:off x="5371099" y="5550962"/>
            <a:ext cx="2247211" cy="1228171"/>
          </a:xfrm>
          <a:prstGeom prst="rect">
            <a:avLst/>
          </a:prstGeom>
        </p:spPr>
      </p:pic>
      <p:pic>
        <p:nvPicPr>
          <p:cNvPr id="26" name="Slika 25"/>
          <p:cNvPicPr>
            <a:picLocks noChangeAspect="1"/>
          </p:cNvPicPr>
          <p:nvPr/>
        </p:nvPicPr>
        <p:blipFill>
          <a:blip r:embed="rId8"/>
          <a:stretch>
            <a:fillRect/>
          </a:stretch>
        </p:blipFill>
        <p:spPr>
          <a:xfrm>
            <a:off x="7797786" y="5550962"/>
            <a:ext cx="2091571" cy="1228171"/>
          </a:xfrm>
          <a:prstGeom prst="rect">
            <a:avLst/>
          </a:prstGeom>
        </p:spPr>
      </p:pic>
      <p:cxnSp>
        <p:nvCxnSpPr>
          <p:cNvPr id="28" name="Raven puščični povezovalnik 27"/>
          <p:cNvCxnSpPr/>
          <p:nvPr/>
        </p:nvCxnSpPr>
        <p:spPr>
          <a:xfrm>
            <a:off x="7310296" y="6525344"/>
            <a:ext cx="690069" cy="0"/>
          </a:xfrm>
          <a:prstGeom prst="straightConnector1">
            <a:avLst/>
          </a:prstGeom>
          <a:ln w="19050">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Raven puščični povezovalnik 29"/>
          <p:cNvCxnSpPr/>
          <p:nvPr/>
        </p:nvCxnSpPr>
        <p:spPr>
          <a:xfrm>
            <a:off x="7310296" y="6211990"/>
            <a:ext cx="690069" cy="0"/>
          </a:xfrm>
          <a:prstGeom prst="straightConnector1">
            <a:avLst/>
          </a:prstGeom>
          <a:ln w="19050">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Raven puščični povezovalnik 31"/>
          <p:cNvCxnSpPr/>
          <p:nvPr/>
        </p:nvCxnSpPr>
        <p:spPr>
          <a:xfrm>
            <a:off x="7310296" y="5877272"/>
            <a:ext cx="690069" cy="0"/>
          </a:xfrm>
          <a:prstGeom prst="straightConnector1">
            <a:avLst/>
          </a:prstGeom>
          <a:ln w="19050">
            <a:miter lim="800000"/>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6521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406920" y="3367335"/>
            <a:ext cx="6502238" cy="943820"/>
          </a:xfrm>
        </p:spPr>
        <p:txBody>
          <a:bodyPr/>
          <a:lstStyle/>
          <a:p>
            <a:pPr algn="l"/>
            <a:r>
              <a:rPr lang="sl-SI" sz="2000" dirty="0"/>
              <a:t>-</a:t>
            </a:r>
            <a:r>
              <a:rPr lang="sl-SI" sz="2000" dirty="0" smtClean="0"/>
              <a:t>1</a:t>
            </a:r>
            <a:r>
              <a:rPr lang="sl-SI" sz="2000" dirty="0"/>
              <a:t>. </a:t>
            </a:r>
            <a:r>
              <a:rPr lang="sl-SI" sz="2000" dirty="0" smtClean="0"/>
              <a:t>september 1939: </a:t>
            </a:r>
            <a:r>
              <a:rPr lang="sl-SI" sz="2000" dirty="0"/>
              <a:t>nacistični vojaki </a:t>
            </a:r>
            <a:r>
              <a:rPr lang="sl-SI" sz="2000" dirty="0" smtClean="0"/>
              <a:t>vdrejo na Poljsko, nato </a:t>
            </a:r>
            <a:r>
              <a:rPr lang="sl-SI" sz="2000" dirty="0"/>
              <a:t>pa sta Britanija in Francija napovedala vojno proti Nemčiji.</a:t>
            </a:r>
          </a:p>
        </p:txBody>
      </p:sp>
      <p:sp>
        <p:nvSpPr>
          <p:cNvPr id="3" name="Označba mesta besedila 2"/>
          <p:cNvSpPr>
            <a:spLocks noGrp="1"/>
          </p:cNvSpPr>
          <p:nvPr>
            <p:ph type="body" idx="1"/>
          </p:nvPr>
        </p:nvSpPr>
        <p:spPr>
          <a:xfrm>
            <a:off x="333772" y="508000"/>
            <a:ext cx="4536504" cy="6161360"/>
          </a:xfrm>
        </p:spPr>
        <p:txBody>
          <a:bodyPr/>
          <a:lstStyle/>
          <a:p>
            <a:pPr algn="l"/>
            <a:r>
              <a:rPr lang="sl-SI" dirty="0" smtClean="0"/>
              <a:t>-Maj 1939: PAKT JEKLA</a:t>
            </a:r>
          </a:p>
          <a:p>
            <a:pPr algn="l"/>
            <a:endParaRPr lang="sl-SI" dirty="0"/>
          </a:p>
          <a:p>
            <a:pPr algn="l"/>
            <a:endParaRPr lang="sl-SI" dirty="0" smtClean="0"/>
          </a:p>
          <a:p>
            <a:pPr algn="l"/>
            <a:endParaRPr lang="sl-SI" dirty="0"/>
          </a:p>
          <a:p>
            <a:pPr algn="l"/>
            <a:endParaRPr lang="sl-SI" dirty="0" smtClean="0"/>
          </a:p>
          <a:p>
            <a:pPr algn="l"/>
            <a:endParaRPr lang="sl-SI" dirty="0"/>
          </a:p>
          <a:p>
            <a:pPr algn="l"/>
            <a:endParaRPr lang="sl-SI" dirty="0" smtClean="0"/>
          </a:p>
          <a:p>
            <a:pPr algn="l"/>
            <a:endParaRPr lang="sl-SI" dirty="0"/>
          </a:p>
          <a:p>
            <a:pPr algn="l"/>
            <a:r>
              <a:rPr lang="sl-SI" dirty="0"/>
              <a:t> </a:t>
            </a:r>
            <a:r>
              <a:rPr lang="sl-SI" dirty="0" smtClean="0"/>
              <a:t>-PAKT O  NEAGRESIVNOSTI</a:t>
            </a:r>
            <a:endParaRPr lang="sl-SI" dirty="0"/>
          </a:p>
        </p:txBody>
      </p:sp>
      <p:pic>
        <p:nvPicPr>
          <p:cNvPr id="4" name="Slika 3"/>
          <p:cNvPicPr>
            <a:picLocks noChangeAspect="1"/>
          </p:cNvPicPr>
          <p:nvPr/>
        </p:nvPicPr>
        <p:blipFill>
          <a:blip r:embed="rId2"/>
          <a:stretch>
            <a:fillRect/>
          </a:stretch>
        </p:blipFill>
        <p:spPr>
          <a:xfrm>
            <a:off x="352859" y="1124744"/>
            <a:ext cx="3633439" cy="2051379"/>
          </a:xfrm>
          <a:prstGeom prst="rect">
            <a:avLst/>
          </a:prstGeom>
        </p:spPr>
      </p:pic>
      <p:sp>
        <p:nvSpPr>
          <p:cNvPr id="7" name="Desna puščica 6"/>
          <p:cNvSpPr/>
          <p:nvPr/>
        </p:nvSpPr>
        <p:spPr>
          <a:xfrm>
            <a:off x="4222204" y="1889616"/>
            <a:ext cx="1008112" cy="521633"/>
          </a:xfrm>
          <a:prstGeom prst="rightArrow">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8" name="Slika 7"/>
          <p:cNvPicPr>
            <a:picLocks noChangeAspect="1"/>
          </p:cNvPicPr>
          <p:nvPr/>
        </p:nvPicPr>
        <p:blipFill>
          <a:blip r:embed="rId3"/>
          <a:stretch>
            <a:fillRect/>
          </a:stretch>
        </p:blipFill>
        <p:spPr>
          <a:xfrm>
            <a:off x="5404423" y="1124745"/>
            <a:ext cx="3426292" cy="2051378"/>
          </a:xfrm>
          <a:prstGeom prst="rect">
            <a:avLst/>
          </a:prstGeom>
        </p:spPr>
      </p:pic>
      <p:pic>
        <p:nvPicPr>
          <p:cNvPr id="9" name="Slika 8"/>
          <p:cNvPicPr>
            <a:picLocks noChangeAspect="1"/>
          </p:cNvPicPr>
          <p:nvPr/>
        </p:nvPicPr>
        <p:blipFill>
          <a:blip r:embed="rId4"/>
          <a:stretch>
            <a:fillRect/>
          </a:stretch>
        </p:blipFill>
        <p:spPr>
          <a:xfrm>
            <a:off x="642371" y="4502367"/>
            <a:ext cx="3145532" cy="2137420"/>
          </a:xfrm>
          <a:prstGeom prst="rect">
            <a:avLst/>
          </a:prstGeom>
        </p:spPr>
      </p:pic>
      <p:sp>
        <p:nvSpPr>
          <p:cNvPr id="10" name="Desna puščica 9"/>
          <p:cNvSpPr/>
          <p:nvPr/>
        </p:nvSpPr>
        <p:spPr>
          <a:xfrm>
            <a:off x="4008160" y="5125582"/>
            <a:ext cx="1224136" cy="576064"/>
          </a:xfrm>
          <a:prstGeom prst="rightArrow">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11" name="Slika 10"/>
          <p:cNvPicPr>
            <a:picLocks noChangeAspect="1"/>
          </p:cNvPicPr>
          <p:nvPr/>
        </p:nvPicPr>
        <p:blipFill>
          <a:blip r:embed="rId5"/>
          <a:stretch>
            <a:fillRect/>
          </a:stretch>
        </p:blipFill>
        <p:spPr>
          <a:xfrm>
            <a:off x="5290059" y="4502367"/>
            <a:ext cx="3447448" cy="2166993"/>
          </a:xfrm>
          <a:prstGeom prst="rect">
            <a:avLst/>
          </a:prstGeom>
        </p:spPr>
      </p:pic>
    </p:spTree>
    <p:extLst>
      <p:ext uri="{BB962C8B-B14F-4D97-AF65-F5344CB8AC3E}">
        <p14:creationId xmlns:p14="http://schemas.microsoft.com/office/powerpoint/2010/main" val="1497228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18356" y="188640"/>
            <a:ext cx="8496944" cy="879685"/>
          </a:xfrm>
        </p:spPr>
        <p:txBody>
          <a:bodyPr/>
          <a:lstStyle/>
          <a:p>
            <a:r>
              <a:rPr lang="sl-SI" sz="3800" dirty="0" smtClean="0"/>
              <a:t> </a:t>
            </a:r>
            <a:r>
              <a:rPr lang="sl-SI" sz="3800" dirty="0" err="1" smtClean="0"/>
              <a:t>blitzkrieg</a:t>
            </a:r>
            <a:r>
              <a:rPr lang="sl-SI" sz="3800" dirty="0" smtClean="0"/>
              <a:t>: Bliskovita vojna</a:t>
            </a:r>
            <a:endParaRPr lang="sl-SI" sz="3800" dirty="0"/>
          </a:p>
        </p:txBody>
      </p:sp>
      <p:sp>
        <p:nvSpPr>
          <p:cNvPr id="3" name="Označba mesta besedila 2"/>
          <p:cNvSpPr>
            <a:spLocks noGrp="1"/>
          </p:cNvSpPr>
          <p:nvPr>
            <p:ph type="body" idx="1"/>
          </p:nvPr>
        </p:nvSpPr>
        <p:spPr>
          <a:xfrm>
            <a:off x="189757" y="1268760"/>
            <a:ext cx="5688632" cy="5400600"/>
          </a:xfrm>
        </p:spPr>
        <p:txBody>
          <a:bodyPr/>
          <a:lstStyle/>
          <a:p>
            <a:pPr algn="l"/>
            <a:r>
              <a:rPr lang="sl-SI" sz="2000" dirty="0"/>
              <a:t>-</a:t>
            </a:r>
            <a:r>
              <a:rPr lang="sl-SI" sz="2000" dirty="0" smtClean="0"/>
              <a:t>1940 načrt za napad Francije</a:t>
            </a:r>
          </a:p>
          <a:p>
            <a:pPr algn="l"/>
            <a:endParaRPr lang="sl-SI" sz="2000" dirty="0" smtClean="0"/>
          </a:p>
          <a:p>
            <a:pPr algn="l"/>
            <a:r>
              <a:rPr lang="sl-SI" sz="2000" dirty="0" smtClean="0"/>
              <a:t>- </a:t>
            </a:r>
            <a:r>
              <a:rPr lang="sl-SI" sz="2000" dirty="0" err="1" smtClean="0"/>
              <a:t>Ardennesonov</a:t>
            </a:r>
            <a:r>
              <a:rPr lang="sl-SI" sz="2000" dirty="0" smtClean="0"/>
              <a:t> gozd</a:t>
            </a:r>
          </a:p>
          <a:p>
            <a:pPr algn="l"/>
            <a:endParaRPr lang="sl-SI" sz="2000" dirty="0" smtClean="0"/>
          </a:p>
          <a:p>
            <a:pPr algn="l"/>
            <a:r>
              <a:rPr lang="sl-SI" sz="2000" dirty="0"/>
              <a:t>-10. </a:t>
            </a:r>
            <a:r>
              <a:rPr lang="sl-SI" sz="2000" dirty="0" smtClean="0"/>
              <a:t>Maja: </a:t>
            </a:r>
            <a:r>
              <a:rPr lang="sl-SI" sz="2000" dirty="0"/>
              <a:t>napad </a:t>
            </a:r>
            <a:r>
              <a:rPr lang="sl-SI" sz="2000" dirty="0" err="1"/>
              <a:t>blitzkrieg</a:t>
            </a:r>
            <a:r>
              <a:rPr lang="sl-SI" sz="2000" dirty="0"/>
              <a:t> ("bliskovito</a:t>
            </a:r>
            <a:r>
              <a:rPr lang="sl-SI" sz="2000" dirty="0" smtClean="0"/>
              <a:t>")</a:t>
            </a:r>
          </a:p>
          <a:p>
            <a:pPr algn="l"/>
            <a:endParaRPr lang="sl-SI" sz="2000" dirty="0"/>
          </a:p>
          <a:p>
            <a:pPr algn="l"/>
            <a:r>
              <a:rPr lang="sl-SI" sz="2000" dirty="0"/>
              <a:t>-Nizozemska </a:t>
            </a:r>
            <a:r>
              <a:rPr lang="sl-SI" sz="2000" dirty="0" smtClean="0"/>
              <a:t>se preda, sledi Belgija</a:t>
            </a:r>
          </a:p>
          <a:p>
            <a:pPr algn="l"/>
            <a:endParaRPr lang="sl-SI" sz="2000" dirty="0"/>
          </a:p>
          <a:p>
            <a:pPr algn="l"/>
            <a:r>
              <a:rPr lang="sl-SI" sz="2000" dirty="0"/>
              <a:t>-22. </a:t>
            </a:r>
            <a:r>
              <a:rPr lang="sl-SI" sz="2000" dirty="0" smtClean="0"/>
              <a:t>Junij:  Francija VS. Nemčija = PREMIRJE</a:t>
            </a:r>
          </a:p>
          <a:p>
            <a:pPr algn="l"/>
            <a:endParaRPr lang="sl-SI" sz="2000" dirty="0"/>
          </a:p>
          <a:p>
            <a:pPr algn="l"/>
            <a:r>
              <a:rPr lang="sl-SI" sz="2000" dirty="0"/>
              <a:t>-Hitler </a:t>
            </a:r>
            <a:r>
              <a:rPr lang="sl-SI" sz="2000" dirty="0" smtClean="0"/>
              <a:t>upa, </a:t>
            </a:r>
            <a:r>
              <a:rPr lang="sl-SI" sz="2000" dirty="0"/>
              <a:t>da bo Britanijo prisilil k iskanju </a:t>
            </a:r>
            <a:r>
              <a:rPr lang="sl-SI" sz="2000" dirty="0" smtClean="0"/>
              <a:t>miru</a:t>
            </a:r>
          </a:p>
          <a:p>
            <a:pPr algn="l"/>
            <a:endParaRPr lang="sl-SI" sz="2000" dirty="0"/>
          </a:p>
          <a:p>
            <a:pPr algn="l"/>
            <a:r>
              <a:rPr lang="sl-SI" sz="2000" dirty="0" smtClean="0"/>
              <a:t>-Junij 1941: </a:t>
            </a:r>
            <a:r>
              <a:rPr lang="sl-SI" sz="2000" dirty="0"/>
              <a:t>vdor v Sovjetsko </a:t>
            </a:r>
            <a:r>
              <a:rPr lang="sl-SI" sz="2000" dirty="0" smtClean="0"/>
              <a:t>zvezo</a:t>
            </a:r>
          </a:p>
          <a:p>
            <a:pPr algn="l"/>
            <a:endParaRPr lang="sl-SI" sz="2000" dirty="0"/>
          </a:p>
          <a:p>
            <a:pPr algn="l"/>
            <a:r>
              <a:rPr lang="sl-SI" sz="2000" dirty="0" smtClean="0"/>
              <a:t>-December: ZDA VS. JAPONSKA</a:t>
            </a:r>
          </a:p>
          <a:p>
            <a:pPr algn="l"/>
            <a:endParaRPr lang="sl-SI" sz="2000" dirty="0"/>
          </a:p>
          <a:p>
            <a:pPr algn="l"/>
            <a:r>
              <a:rPr lang="sl-SI" sz="2000" dirty="0" smtClean="0"/>
              <a:t>-Nemška </a:t>
            </a:r>
            <a:r>
              <a:rPr lang="sl-SI" sz="2000" dirty="0"/>
              <a:t>zveza z </a:t>
            </a:r>
            <a:r>
              <a:rPr lang="sl-SI" sz="2000" dirty="0" smtClean="0"/>
              <a:t>Japonsko zahteva: </a:t>
            </a:r>
            <a:r>
              <a:rPr lang="sl-SI" sz="2000" dirty="0"/>
              <a:t>Hitler </a:t>
            </a:r>
            <a:r>
              <a:rPr lang="sl-SI" sz="2000" dirty="0" smtClean="0"/>
              <a:t> VS. Združene države</a:t>
            </a:r>
            <a:endParaRPr lang="sl-SI" sz="2000" dirty="0"/>
          </a:p>
        </p:txBody>
      </p:sp>
      <p:pic>
        <p:nvPicPr>
          <p:cNvPr id="4" name="Slika 3"/>
          <p:cNvPicPr>
            <a:picLocks noChangeAspect="1"/>
          </p:cNvPicPr>
          <p:nvPr/>
        </p:nvPicPr>
        <p:blipFill>
          <a:blip r:embed="rId2"/>
          <a:stretch>
            <a:fillRect/>
          </a:stretch>
        </p:blipFill>
        <p:spPr>
          <a:xfrm>
            <a:off x="6958508" y="346713"/>
            <a:ext cx="5040560" cy="3038484"/>
          </a:xfrm>
          <a:prstGeom prst="rect">
            <a:avLst/>
          </a:prstGeom>
        </p:spPr>
      </p:pic>
      <p:pic>
        <p:nvPicPr>
          <p:cNvPr id="5" name="Slika 4"/>
          <p:cNvPicPr>
            <a:picLocks noChangeAspect="1"/>
          </p:cNvPicPr>
          <p:nvPr/>
        </p:nvPicPr>
        <p:blipFill>
          <a:blip r:embed="rId3"/>
          <a:stretch>
            <a:fillRect/>
          </a:stretch>
        </p:blipFill>
        <p:spPr>
          <a:xfrm>
            <a:off x="6958508" y="3385197"/>
            <a:ext cx="5040560" cy="3257550"/>
          </a:xfrm>
          <a:prstGeom prst="rect">
            <a:avLst/>
          </a:prstGeom>
        </p:spPr>
      </p:pic>
    </p:spTree>
    <p:extLst>
      <p:ext uri="{BB962C8B-B14F-4D97-AF65-F5344CB8AC3E}">
        <p14:creationId xmlns:p14="http://schemas.microsoft.com/office/powerpoint/2010/main" val="2181608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176853" y="1052736"/>
            <a:ext cx="4680520" cy="4392488"/>
          </a:xfrm>
        </p:spPr>
        <p:txBody>
          <a:bodyPr/>
          <a:lstStyle/>
          <a:p>
            <a:pPr algn="l"/>
            <a:r>
              <a:rPr lang="sl-SI" sz="2800" dirty="0"/>
              <a:t>-</a:t>
            </a:r>
            <a:r>
              <a:rPr lang="sl-SI" sz="2800" dirty="0">
                <a:latin typeface="Times New Roman" panose="02020603050405020304" pitchFamily="18" charset="0"/>
                <a:cs typeface="Times New Roman" panose="02020603050405020304" pitchFamily="18" charset="0"/>
              </a:rPr>
              <a:t>nemški diktator in nacistični voditelj avstrijskega </a:t>
            </a:r>
            <a:r>
              <a:rPr lang="sl-SI" sz="2800" dirty="0" smtClean="0">
                <a:latin typeface="Times New Roman" panose="02020603050405020304" pitchFamily="18" charset="0"/>
                <a:cs typeface="Times New Roman" panose="02020603050405020304" pitchFamily="18" charset="0"/>
              </a:rPr>
              <a:t>rodu</a:t>
            </a:r>
            <a:br>
              <a:rPr lang="sl-SI" sz="2800" dirty="0" smtClean="0">
                <a:latin typeface="Times New Roman" panose="02020603050405020304" pitchFamily="18" charset="0"/>
                <a:cs typeface="Times New Roman" panose="02020603050405020304" pitchFamily="18" charset="0"/>
              </a:rPr>
            </a:br>
            <a:r>
              <a:rPr lang="sl-SI" sz="2800" dirty="0">
                <a:latin typeface="Times New Roman" panose="02020603050405020304" pitchFamily="18" charset="0"/>
                <a:cs typeface="Times New Roman" panose="02020603050405020304" pitchFamily="18" charset="0"/>
              </a:rPr>
              <a:t/>
            </a:r>
            <a:br>
              <a:rPr lang="sl-SI" sz="2800" dirty="0">
                <a:latin typeface="Times New Roman" panose="02020603050405020304" pitchFamily="18" charset="0"/>
                <a:cs typeface="Times New Roman" panose="02020603050405020304" pitchFamily="18" charset="0"/>
              </a:rPr>
            </a:br>
            <a:r>
              <a:rPr lang="sl-SI" sz="2800" dirty="0">
                <a:latin typeface="Times New Roman" panose="02020603050405020304" pitchFamily="18" charset="0"/>
                <a:cs typeface="Times New Roman" panose="02020603050405020304" pitchFamily="18" charset="0"/>
              </a:rPr>
              <a:t>- * 20. april </a:t>
            </a:r>
            <a:r>
              <a:rPr lang="sl-SI" sz="2800" dirty="0" smtClean="0">
                <a:latin typeface="Times New Roman" panose="02020603050405020304" pitchFamily="18" charset="0"/>
                <a:cs typeface="Times New Roman" panose="02020603050405020304" pitchFamily="18" charset="0"/>
              </a:rPr>
              <a:t>1889  zgornja </a:t>
            </a:r>
            <a:r>
              <a:rPr lang="sl-SI" sz="2800" dirty="0" err="1" smtClean="0">
                <a:latin typeface="Times New Roman" panose="02020603050405020304" pitchFamily="18" charset="0"/>
                <a:cs typeface="Times New Roman" panose="02020603050405020304" pitchFamily="18" charset="0"/>
              </a:rPr>
              <a:t>avstrija</a:t>
            </a:r>
            <a:r>
              <a:rPr lang="sl-SI" sz="2800" dirty="0" smtClean="0">
                <a:latin typeface="Times New Roman" panose="02020603050405020304" pitchFamily="18" charset="0"/>
                <a:cs typeface="Times New Roman" panose="02020603050405020304" pitchFamily="18" charset="0"/>
              </a:rPr>
              <a:t> pri </a:t>
            </a:r>
            <a:r>
              <a:rPr lang="sl-SI" sz="2800" dirty="0" err="1" smtClean="0">
                <a:latin typeface="Times New Roman" panose="02020603050405020304" pitchFamily="18" charset="0"/>
                <a:cs typeface="Times New Roman" panose="02020603050405020304" pitchFamily="18" charset="0"/>
              </a:rPr>
              <a:t>linzu</a:t>
            </a:r>
            <a:r>
              <a:rPr lang="sl-SI" sz="2800" dirty="0" smtClean="0">
                <a:latin typeface="Times New Roman" panose="02020603050405020304" pitchFamily="18" charset="0"/>
                <a:cs typeface="Times New Roman" panose="02020603050405020304" pitchFamily="18" charset="0"/>
              </a:rPr>
              <a:t> ( tedaj avstro-ogrska)</a:t>
            </a:r>
            <a:br>
              <a:rPr lang="sl-SI" sz="2800" dirty="0" smtClean="0">
                <a:latin typeface="Times New Roman" panose="02020603050405020304" pitchFamily="18" charset="0"/>
                <a:cs typeface="Times New Roman" panose="02020603050405020304" pitchFamily="18" charset="0"/>
              </a:rPr>
            </a:br>
            <a:r>
              <a:rPr lang="sl-SI" sz="2800" dirty="0">
                <a:latin typeface="Times New Roman" panose="02020603050405020304" pitchFamily="18" charset="0"/>
                <a:cs typeface="Times New Roman" panose="02020603050405020304" pitchFamily="18" charset="0"/>
              </a:rPr>
              <a:t/>
            </a:r>
            <a:br>
              <a:rPr lang="sl-SI" sz="2800" dirty="0">
                <a:latin typeface="Times New Roman" panose="02020603050405020304" pitchFamily="18" charset="0"/>
                <a:cs typeface="Times New Roman" panose="02020603050405020304" pitchFamily="18" charset="0"/>
              </a:rPr>
            </a:br>
            <a:r>
              <a:rPr lang="sl-SI" sz="2800" dirty="0" smtClean="0">
                <a:latin typeface="Times New Roman" panose="02020603050405020304" pitchFamily="18" charset="0"/>
                <a:cs typeface="Times New Roman" panose="02020603050405020304" pitchFamily="18" charset="0"/>
              </a:rPr>
              <a:t>-</a:t>
            </a:r>
            <a:r>
              <a:rPr lang="de-DE" sz="2800" dirty="0">
                <a:latin typeface="Times New Roman" panose="02020603050405020304" pitchFamily="18" charset="0"/>
                <a:cs typeface="Times New Roman" panose="02020603050405020304" pitchFamily="18" charset="0"/>
              </a:rPr>
              <a:t>† 30. </a:t>
            </a:r>
            <a:r>
              <a:rPr lang="de-DE" sz="2800" dirty="0" err="1">
                <a:latin typeface="Times New Roman" panose="02020603050405020304" pitchFamily="18" charset="0"/>
                <a:cs typeface="Times New Roman" panose="02020603050405020304" pitchFamily="18" charset="0"/>
              </a:rPr>
              <a:t>april</a:t>
            </a:r>
            <a:r>
              <a:rPr lang="de-DE" sz="2800" dirty="0">
                <a:latin typeface="Times New Roman" panose="02020603050405020304" pitchFamily="18" charset="0"/>
                <a:cs typeface="Times New Roman" panose="02020603050405020304" pitchFamily="18" charset="0"/>
              </a:rPr>
              <a:t> 1945, Berlin </a:t>
            </a:r>
            <a:r>
              <a:rPr lang="de-DE" sz="2800" dirty="0" err="1">
                <a:latin typeface="Times New Roman" panose="02020603050405020304" pitchFamily="18" charset="0"/>
                <a:cs typeface="Times New Roman" panose="02020603050405020304" pitchFamily="18" charset="0"/>
              </a:rPr>
              <a:t>Nemčija</a:t>
            </a:r>
            <a:r>
              <a:rPr lang="de-DE" sz="2800" dirty="0">
                <a:latin typeface="Times New Roman" panose="02020603050405020304" pitchFamily="18" charset="0"/>
                <a:cs typeface="Times New Roman" panose="02020603050405020304" pitchFamily="18" charset="0"/>
              </a:rPr>
              <a:t>.</a:t>
            </a:r>
            <a:endParaRPr lang="sl-SI" sz="2800" dirty="0">
              <a:latin typeface="Times New Roman" panose="02020603050405020304" pitchFamily="18" charset="0"/>
              <a:cs typeface="Times New Roman" panose="02020603050405020304" pitchFamily="18" charset="0"/>
            </a:endParaRPr>
          </a:p>
        </p:txBody>
      </p:sp>
      <p:sp>
        <p:nvSpPr>
          <p:cNvPr id="3" name="Označba mesta besedila 2"/>
          <p:cNvSpPr>
            <a:spLocks noGrp="1"/>
          </p:cNvSpPr>
          <p:nvPr>
            <p:ph type="body" idx="1"/>
          </p:nvPr>
        </p:nvSpPr>
        <p:spPr>
          <a:xfrm>
            <a:off x="6232750" y="4797152"/>
            <a:ext cx="4515489" cy="1016000"/>
          </a:xfrm>
        </p:spPr>
        <p:txBody>
          <a:bodyPr/>
          <a:lstStyle/>
          <a:p>
            <a:endParaRPr lang="sl-SI" dirty="0"/>
          </a:p>
        </p:txBody>
      </p:sp>
      <p:pic>
        <p:nvPicPr>
          <p:cNvPr id="4" name="Slika 3"/>
          <p:cNvPicPr>
            <a:picLocks noChangeAspect="1"/>
          </p:cNvPicPr>
          <p:nvPr/>
        </p:nvPicPr>
        <p:blipFill>
          <a:blip r:embed="rId2"/>
          <a:stretch>
            <a:fillRect/>
          </a:stretch>
        </p:blipFill>
        <p:spPr>
          <a:xfrm>
            <a:off x="6454452" y="620688"/>
            <a:ext cx="4072086" cy="5423278"/>
          </a:xfrm>
          <a:prstGeom prst="rect">
            <a:avLst/>
          </a:prstGeom>
        </p:spPr>
      </p:pic>
    </p:spTree>
    <p:extLst>
      <p:ext uri="{BB962C8B-B14F-4D97-AF65-F5344CB8AC3E}">
        <p14:creationId xmlns:p14="http://schemas.microsoft.com/office/powerpoint/2010/main" val="3218524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17748" y="188640"/>
            <a:ext cx="7971873" cy="807677"/>
          </a:xfrm>
        </p:spPr>
        <p:txBody>
          <a:bodyPr/>
          <a:lstStyle/>
          <a:p>
            <a:r>
              <a:rPr lang="sl-SI" dirty="0" smtClean="0"/>
              <a:t>KONCENTRACIJSKA TABORIŠČA</a:t>
            </a:r>
            <a:endParaRPr lang="sl-SI" dirty="0"/>
          </a:p>
        </p:txBody>
      </p:sp>
      <p:sp>
        <p:nvSpPr>
          <p:cNvPr id="3" name="Označba mesta besedila 2"/>
          <p:cNvSpPr>
            <a:spLocks noGrp="1"/>
          </p:cNvSpPr>
          <p:nvPr>
            <p:ph type="body" idx="1"/>
          </p:nvPr>
        </p:nvSpPr>
        <p:spPr>
          <a:xfrm>
            <a:off x="117748" y="996317"/>
            <a:ext cx="5112568" cy="5745051"/>
          </a:xfrm>
        </p:spPr>
        <p:txBody>
          <a:bodyPr/>
          <a:lstStyle/>
          <a:p>
            <a:pPr algn="l"/>
            <a:r>
              <a:rPr lang="sl-SI" sz="2000" dirty="0"/>
              <a:t>-Od leta 1933 je SS(= </a:t>
            </a:r>
            <a:r>
              <a:rPr lang="sl-SI" sz="2000" dirty="0" err="1"/>
              <a:t>Sturmabteilung</a:t>
            </a:r>
            <a:r>
              <a:rPr lang="sl-SI" sz="2000" dirty="0"/>
              <a:t>)</a:t>
            </a:r>
          </a:p>
          <a:p>
            <a:pPr algn="l"/>
            <a:r>
              <a:rPr lang="sl-SI" sz="2000" dirty="0" smtClean="0"/>
              <a:t>  </a:t>
            </a:r>
            <a:r>
              <a:rPr lang="sl-SI" sz="2000" dirty="0"/>
              <a:t>vodil mrežo koncentracijskih taborišč, </a:t>
            </a:r>
            <a:r>
              <a:rPr lang="sl-SI" sz="2000" dirty="0" smtClean="0"/>
              <a:t>da </a:t>
            </a:r>
            <a:r>
              <a:rPr lang="sl-SI" sz="2000" dirty="0"/>
              <a:t>se </a:t>
            </a:r>
            <a:r>
              <a:rPr lang="sl-SI" sz="2000" dirty="0" smtClean="0"/>
              <a:t>drži Židov </a:t>
            </a:r>
            <a:r>
              <a:rPr lang="sl-SI" sz="2000" dirty="0"/>
              <a:t>in drugih ciljev nacističnega </a:t>
            </a:r>
            <a:r>
              <a:rPr lang="sl-SI" sz="2000" dirty="0" smtClean="0"/>
              <a:t>režima.</a:t>
            </a:r>
          </a:p>
          <a:p>
            <a:pPr algn="l"/>
            <a:endParaRPr lang="sl-SI" sz="2000" dirty="0" smtClean="0"/>
          </a:p>
          <a:p>
            <a:pPr algn="l"/>
            <a:endParaRPr lang="sl-SI" sz="2000" dirty="0"/>
          </a:p>
          <a:p>
            <a:pPr algn="l"/>
            <a:r>
              <a:rPr lang="sl-SI" sz="2000" dirty="0" smtClean="0"/>
              <a:t>-Nacisti  se preusmerili </a:t>
            </a:r>
            <a:r>
              <a:rPr lang="sl-SI" sz="2000" dirty="0"/>
              <a:t>v izgon </a:t>
            </a:r>
            <a:r>
              <a:rPr lang="sl-SI" sz="2000" dirty="0" err="1"/>
              <a:t>židov</a:t>
            </a:r>
            <a:r>
              <a:rPr lang="sl-SI" sz="2000" dirty="0"/>
              <a:t> z </a:t>
            </a:r>
            <a:r>
              <a:rPr lang="sl-SI" sz="2000" dirty="0" err="1"/>
              <a:t>ozemelja</a:t>
            </a:r>
            <a:r>
              <a:rPr lang="sl-SI" sz="2000" dirty="0"/>
              <a:t> pod nemškim </a:t>
            </a:r>
            <a:r>
              <a:rPr lang="sl-SI" sz="2000" dirty="0" smtClean="0"/>
              <a:t>ozemljem. </a:t>
            </a:r>
            <a:endParaRPr lang="sl-SI" sz="2000" dirty="0"/>
          </a:p>
          <a:p>
            <a:pPr algn="l"/>
            <a:endParaRPr lang="sl-SI" sz="2000" dirty="0" smtClean="0"/>
          </a:p>
          <a:p>
            <a:pPr algn="l"/>
            <a:r>
              <a:rPr lang="sl-SI" sz="2000" dirty="0" smtClean="0"/>
              <a:t>-Nacisti </a:t>
            </a:r>
            <a:r>
              <a:rPr lang="sl-SI" sz="2000" dirty="0"/>
              <a:t>zaprli in </a:t>
            </a:r>
            <a:r>
              <a:rPr lang="sl-SI" sz="2000" dirty="0" smtClean="0"/>
              <a:t>ubili:</a:t>
            </a:r>
          </a:p>
          <a:p>
            <a:pPr algn="l"/>
            <a:r>
              <a:rPr lang="sl-SI" sz="2000" dirty="0"/>
              <a:t> </a:t>
            </a:r>
            <a:r>
              <a:rPr lang="sl-SI" sz="2000" dirty="0" smtClean="0"/>
              <a:t>   -katolike </a:t>
            </a:r>
          </a:p>
          <a:p>
            <a:pPr algn="l"/>
            <a:r>
              <a:rPr lang="sl-SI" sz="2000" dirty="0" smtClean="0"/>
              <a:t>    -homoseksualce </a:t>
            </a:r>
          </a:p>
          <a:p>
            <a:pPr algn="l"/>
            <a:r>
              <a:rPr lang="sl-SI" sz="2000" dirty="0" smtClean="0"/>
              <a:t>    -cigane</a:t>
            </a:r>
          </a:p>
          <a:p>
            <a:pPr algn="l"/>
            <a:r>
              <a:rPr lang="sl-SI" sz="2000" dirty="0" smtClean="0"/>
              <a:t>    -invalide</a:t>
            </a:r>
          </a:p>
          <a:p>
            <a:pPr algn="l"/>
            <a:endParaRPr lang="sl-SI" sz="2000" dirty="0"/>
          </a:p>
          <a:p>
            <a:pPr algn="l"/>
            <a:endParaRPr lang="sl-SI" sz="2000" dirty="0" smtClean="0"/>
          </a:p>
          <a:p>
            <a:pPr algn="l"/>
            <a:r>
              <a:rPr lang="sl-SI" sz="2000" dirty="0" smtClean="0"/>
              <a:t>-Židi: NAJPOMEMBNEJŠI</a:t>
            </a:r>
          </a:p>
          <a:p>
            <a:pPr algn="l"/>
            <a:endParaRPr lang="sl-SI" sz="2000" dirty="0"/>
          </a:p>
          <a:p>
            <a:pPr algn="l"/>
            <a:r>
              <a:rPr lang="sl-SI" sz="2000" dirty="0"/>
              <a:t>- † </a:t>
            </a:r>
            <a:r>
              <a:rPr lang="sl-SI" sz="2000" dirty="0" smtClean="0"/>
              <a:t>6 </a:t>
            </a:r>
            <a:r>
              <a:rPr lang="sl-SI" sz="2000" smtClean="0"/>
              <a:t>Milijonov Židov </a:t>
            </a:r>
            <a:r>
              <a:rPr lang="sl-SI" sz="2000" dirty="0" smtClean="0"/>
              <a:t>mrtvih do konca vojne.</a:t>
            </a:r>
            <a:endParaRPr lang="sl-SI" sz="2000" dirty="0"/>
          </a:p>
        </p:txBody>
      </p:sp>
      <p:pic>
        <p:nvPicPr>
          <p:cNvPr id="4" name="Slika 3"/>
          <p:cNvPicPr>
            <a:picLocks noChangeAspect="1"/>
          </p:cNvPicPr>
          <p:nvPr/>
        </p:nvPicPr>
        <p:blipFill>
          <a:blip r:embed="rId2"/>
          <a:stretch>
            <a:fillRect/>
          </a:stretch>
        </p:blipFill>
        <p:spPr>
          <a:xfrm>
            <a:off x="4071666" y="3068960"/>
            <a:ext cx="4017955" cy="2258540"/>
          </a:xfrm>
          <a:prstGeom prst="rect">
            <a:avLst/>
          </a:prstGeom>
        </p:spPr>
      </p:pic>
      <p:pic>
        <p:nvPicPr>
          <p:cNvPr id="5" name="Slika 4"/>
          <p:cNvPicPr>
            <a:picLocks noChangeAspect="1"/>
          </p:cNvPicPr>
          <p:nvPr/>
        </p:nvPicPr>
        <p:blipFill>
          <a:blip r:embed="rId3"/>
          <a:stretch>
            <a:fillRect/>
          </a:stretch>
        </p:blipFill>
        <p:spPr>
          <a:xfrm>
            <a:off x="8337275" y="3868842"/>
            <a:ext cx="3553197" cy="2329965"/>
          </a:xfrm>
          <a:prstGeom prst="rect">
            <a:avLst/>
          </a:prstGeom>
        </p:spPr>
      </p:pic>
      <p:pic>
        <p:nvPicPr>
          <p:cNvPr id="6" name="Slika 5"/>
          <p:cNvPicPr>
            <a:picLocks noChangeAspect="1"/>
          </p:cNvPicPr>
          <p:nvPr/>
        </p:nvPicPr>
        <p:blipFill>
          <a:blip r:embed="rId4"/>
          <a:stretch>
            <a:fillRect/>
          </a:stretch>
        </p:blipFill>
        <p:spPr>
          <a:xfrm>
            <a:off x="8238125" y="996317"/>
            <a:ext cx="3751495" cy="2574827"/>
          </a:xfrm>
          <a:prstGeom prst="rect">
            <a:avLst/>
          </a:prstGeom>
        </p:spPr>
      </p:pic>
    </p:spTree>
    <p:extLst>
      <p:ext uri="{BB962C8B-B14F-4D97-AF65-F5344CB8AC3E}">
        <p14:creationId xmlns:p14="http://schemas.microsoft.com/office/powerpoint/2010/main" val="1983282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89756" y="188640"/>
            <a:ext cx="7107777" cy="879685"/>
          </a:xfrm>
        </p:spPr>
        <p:txBody>
          <a:bodyPr/>
          <a:lstStyle/>
          <a:p>
            <a:r>
              <a:rPr lang="sl-SI" dirty="0" smtClean="0"/>
              <a:t>Konec 2 svetovne vojne</a:t>
            </a:r>
            <a:endParaRPr lang="sl-SI" dirty="0"/>
          </a:p>
        </p:txBody>
      </p:sp>
      <p:sp>
        <p:nvSpPr>
          <p:cNvPr id="3" name="Označba mesta besedila 2"/>
          <p:cNvSpPr>
            <a:spLocks noGrp="1"/>
          </p:cNvSpPr>
          <p:nvPr>
            <p:ph type="body" idx="1"/>
          </p:nvPr>
        </p:nvSpPr>
        <p:spPr>
          <a:xfrm>
            <a:off x="189756" y="1068325"/>
            <a:ext cx="7107777" cy="4808947"/>
          </a:xfrm>
        </p:spPr>
        <p:txBody>
          <a:bodyPr/>
          <a:lstStyle/>
          <a:p>
            <a:pPr algn="l"/>
            <a:r>
              <a:rPr lang="sl-SI" sz="2000" dirty="0" smtClean="0"/>
              <a:t>-</a:t>
            </a:r>
            <a:r>
              <a:rPr lang="pt-BR" sz="2000" dirty="0" smtClean="0"/>
              <a:t>1942</a:t>
            </a:r>
            <a:r>
              <a:rPr lang="sl-SI" sz="2000" dirty="0" smtClean="0"/>
              <a:t> </a:t>
            </a:r>
            <a:r>
              <a:rPr lang="pt-BR" sz="2000" dirty="0" smtClean="0"/>
              <a:t>plima vojne</a:t>
            </a:r>
            <a:r>
              <a:rPr lang="sl-SI" sz="2000" dirty="0" smtClean="0"/>
              <a:t> se obrne</a:t>
            </a:r>
            <a:r>
              <a:rPr lang="pt-BR" sz="2000" dirty="0" smtClean="0"/>
              <a:t> </a:t>
            </a:r>
            <a:r>
              <a:rPr lang="pt-BR" sz="2000" dirty="0"/>
              <a:t>proti </a:t>
            </a:r>
            <a:r>
              <a:rPr lang="pt-BR" sz="2000" dirty="0" smtClean="0"/>
              <a:t>Nemčiji</a:t>
            </a:r>
            <a:endParaRPr lang="sl-SI" sz="2400" dirty="0" smtClean="0"/>
          </a:p>
          <a:p>
            <a:pPr algn="l"/>
            <a:endParaRPr lang="sl-SI" sz="2400" dirty="0"/>
          </a:p>
          <a:p>
            <a:pPr algn="l"/>
            <a:r>
              <a:rPr lang="sl-SI" sz="2000" dirty="0"/>
              <a:t>-konflikt </a:t>
            </a:r>
            <a:r>
              <a:rPr lang="sl-SI" sz="2000" dirty="0" smtClean="0"/>
              <a:t>se nadaljuje, </a:t>
            </a:r>
            <a:r>
              <a:rPr lang="sl-SI" sz="2000" dirty="0"/>
              <a:t>Hitler </a:t>
            </a:r>
            <a:r>
              <a:rPr lang="sl-SI" sz="2000" dirty="0" smtClean="0"/>
              <a:t>je </a:t>
            </a:r>
            <a:r>
              <a:rPr lang="sl-SI" sz="2000" dirty="0"/>
              <a:t>vse slabše </a:t>
            </a:r>
            <a:r>
              <a:rPr lang="sl-SI" sz="2000" dirty="0" smtClean="0"/>
              <a:t>izoliran, </a:t>
            </a:r>
            <a:r>
              <a:rPr lang="sl-SI" sz="2000" dirty="0"/>
              <a:t>odvisen od zdravil</a:t>
            </a:r>
            <a:r>
              <a:rPr lang="sl-SI" sz="2000" dirty="0" smtClean="0"/>
              <a:t>.</a:t>
            </a:r>
          </a:p>
          <a:p>
            <a:pPr algn="l"/>
            <a:endParaRPr lang="sl-SI" sz="2000" dirty="0"/>
          </a:p>
          <a:p>
            <a:pPr algn="l"/>
            <a:r>
              <a:rPr lang="sl-SI" sz="2000" dirty="0"/>
              <a:t>-</a:t>
            </a:r>
            <a:r>
              <a:rPr lang="sl-SI" sz="2000" dirty="0" smtClean="0"/>
              <a:t>uspešna zavezniška invazija </a:t>
            </a:r>
            <a:r>
              <a:rPr lang="sl-SI" sz="2000" dirty="0"/>
              <a:t>na Normandijo </a:t>
            </a:r>
            <a:endParaRPr lang="sl-SI" sz="2000" dirty="0" smtClean="0"/>
          </a:p>
          <a:p>
            <a:pPr algn="l"/>
            <a:endParaRPr lang="sl-SI" sz="2000" dirty="0"/>
          </a:p>
          <a:p>
            <a:pPr algn="l"/>
            <a:r>
              <a:rPr lang="sl-SI" sz="2000" dirty="0" smtClean="0"/>
              <a:t>-Junij 1944:  Zaveznice osvobajajo </a:t>
            </a:r>
            <a:r>
              <a:rPr lang="sl-SI" sz="2000" dirty="0"/>
              <a:t>mesta po Evropi. </a:t>
            </a:r>
            <a:endParaRPr lang="sl-SI" sz="2000" dirty="0" smtClean="0"/>
          </a:p>
          <a:p>
            <a:pPr algn="l"/>
            <a:endParaRPr lang="sl-SI" sz="2000" dirty="0"/>
          </a:p>
          <a:p>
            <a:pPr algn="l"/>
            <a:r>
              <a:rPr lang="sl-SI" sz="2000" dirty="0" smtClean="0"/>
              <a:t>-P</a:t>
            </a:r>
            <a:r>
              <a:rPr lang="de-DE" sz="2000" dirty="0" smtClean="0"/>
              <a:t>o </a:t>
            </a:r>
            <a:r>
              <a:rPr lang="de-DE" sz="2000" dirty="0" err="1"/>
              <a:t>januarju</a:t>
            </a:r>
            <a:r>
              <a:rPr lang="de-DE" sz="2000" dirty="0"/>
              <a:t> 1945 </a:t>
            </a:r>
            <a:r>
              <a:rPr lang="sl-SI" sz="2000" dirty="0" smtClean="0"/>
              <a:t>Hitler </a:t>
            </a:r>
            <a:r>
              <a:rPr lang="de-DE" sz="2000" dirty="0" err="1" smtClean="0"/>
              <a:t>od</a:t>
            </a:r>
            <a:r>
              <a:rPr lang="sl-SI" sz="2000" dirty="0" smtClean="0"/>
              <a:t>ide</a:t>
            </a:r>
            <a:r>
              <a:rPr lang="de-DE" sz="2000" dirty="0" smtClean="0"/>
              <a:t> </a:t>
            </a:r>
            <a:r>
              <a:rPr lang="de-DE" sz="2000" dirty="0"/>
              <a:t>v </a:t>
            </a:r>
            <a:r>
              <a:rPr lang="de-DE" sz="2000" dirty="0" err="1"/>
              <a:t>bunker</a:t>
            </a:r>
            <a:r>
              <a:rPr lang="de-DE" sz="2000" dirty="0"/>
              <a:t> v </a:t>
            </a:r>
            <a:r>
              <a:rPr lang="de-DE" sz="2000" dirty="0" err="1" smtClean="0"/>
              <a:t>Berlinu</a:t>
            </a:r>
            <a:endParaRPr lang="sl-SI" sz="2000" dirty="0" smtClean="0"/>
          </a:p>
          <a:p>
            <a:pPr algn="l"/>
            <a:endParaRPr lang="sl-SI" sz="2000" dirty="0"/>
          </a:p>
          <a:p>
            <a:pPr algn="l"/>
            <a:r>
              <a:rPr lang="sl-SI" sz="2000" dirty="0" smtClean="0"/>
              <a:t>-Zaprtje </a:t>
            </a:r>
            <a:r>
              <a:rPr lang="sl-SI" sz="2000" dirty="0" err="1" smtClean="0"/>
              <a:t>svojetskih</a:t>
            </a:r>
            <a:r>
              <a:rPr lang="sl-SI" sz="2000" dirty="0" smtClean="0"/>
              <a:t> sil</a:t>
            </a:r>
          </a:p>
          <a:p>
            <a:pPr algn="l"/>
            <a:endParaRPr lang="sl-SI" sz="2000" dirty="0"/>
          </a:p>
          <a:p>
            <a:pPr algn="l"/>
            <a:r>
              <a:rPr lang="sl-SI" sz="2000" dirty="0" smtClean="0"/>
              <a:t>- Odpor proti zadnjemu jarku</a:t>
            </a:r>
          </a:p>
          <a:p>
            <a:pPr algn="l"/>
            <a:endParaRPr lang="sl-SI" sz="2000" dirty="0" smtClean="0"/>
          </a:p>
          <a:p>
            <a:pPr algn="l"/>
            <a:r>
              <a:rPr lang="sl-SI" sz="2000" dirty="0" smtClean="0"/>
              <a:t>- Odpor </a:t>
            </a:r>
            <a:r>
              <a:rPr lang="sl-SI" sz="2000" dirty="0"/>
              <a:t>= občutek </a:t>
            </a:r>
            <a:r>
              <a:rPr lang="sl-SI" sz="2000" dirty="0" smtClean="0"/>
              <a:t>zoprnosti</a:t>
            </a:r>
          </a:p>
          <a:p>
            <a:pPr algn="l"/>
            <a:endParaRPr lang="sl-SI" sz="2000" dirty="0" smtClean="0"/>
          </a:p>
          <a:p>
            <a:pPr algn="l"/>
            <a:endParaRPr lang="sl-SI" sz="2000" dirty="0" smtClean="0"/>
          </a:p>
        </p:txBody>
      </p:sp>
      <p:pic>
        <p:nvPicPr>
          <p:cNvPr id="4" name="Slika 3"/>
          <p:cNvPicPr>
            <a:picLocks noChangeAspect="1"/>
          </p:cNvPicPr>
          <p:nvPr/>
        </p:nvPicPr>
        <p:blipFill>
          <a:blip r:embed="rId2"/>
          <a:stretch>
            <a:fillRect/>
          </a:stretch>
        </p:blipFill>
        <p:spPr>
          <a:xfrm>
            <a:off x="5950396" y="2564904"/>
            <a:ext cx="6015143" cy="3947592"/>
          </a:xfrm>
          <a:prstGeom prst="rect">
            <a:avLst/>
          </a:prstGeom>
        </p:spPr>
      </p:pic>
    </p:spTree>
    <p:extLst>
      <p:ext uri="{BB962C8B-B14F-4D97-AF65-F5344CB8AC3E}">
        <p14:creationId xmlns:p14="http://schemas.microsoft.com/office/powerpoint/2010/main" val="3788854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92006" y="764704"/>
            <a:ext cx="8043881" cy="735669"/>
          </a:xfrm>
        </p:spPr>
        <p:txBody>
          <a:bodyPr/>
          <a:lstStyle/>
          <a:p>
            <a:r>
              <a:rPr lang="sl-SI" dirty="0" smtClean="0"/>
              <a:t>Kako je </a:t>
            </a:r>
            <a:r>
              <a:rPr lang="sl-SI" dirty="0" err="1" smtClean="0"/>
              <a:t>adolf</a:t>
            </a:r>
            <a:r>
              <a:rPr lang="sl-SI" dirty="0" smtClean="0"/>
              <a:t> </a:t>
            </a:r>
            <a:r>
              <a:rPr lang="sl-SI" dirty="0" err="1" smtClean="0"/>
              <a:t>hitler</a:t>
            </a:r>
            <a:r>
              <a:rPr lang="sl-SI" dirty="0" smtClean="0"/>
              <a:t> umrl?</a:t>
            </a:r>
            <a:endParaRPr lang="sl-SI" dirty="0"/>
          </a:p>
        </p:txBody>
      </p:sp>
      <p:sp>
        <p:nvSpPr>
          <p:cNvPr id="3" name="Označba mesta besedila 2"/>
          <p:cNvSpPr>
            <a:spLocks noGrp="1"/>
          </p:cNvSpPr>
          <p:nvPr>
            <p:ph type="body" idx="1"/>
          </p:nvPr>
        </p:nvSpPr>
        <p:spPr>
          <a:xfrm>
            <a:off x="297523" y="1916832"/>
            <a:ext cx="7632848" cy="3872843"/>
          </a:xfrm>
        </p:spPr>
        <p:txBody>
          <a:bodyPr/>
          <a:lstStyle/>
          <a:p>
            <a:pPr algn="l"/>
            <a:r>
              <a:rPr lang="sl-SI" sz="2000" dirty="0"/>
              <a:t>-Ob polnoči 28. in 29. aprila se je Hitler poročil z Evo </a:t>
            </a:r>
            <a:r>
              <a:rPr lang="sl-SI" sz="2000" dirty="0" smtClean="0"/>
              <a:t>Braun.</a:t>
            </a:r>
          </a:p>
          <a:p>
            <a:pPr algn="l"/>
            <a:endParaRPr lang="sl-SI" sz="2000" dirty="0" smtClean="0"/>
          </a:p>
          <a:p>
            <a:pPr algn="l"/>
            <a:r>
              <a:rPr lang="sl-SI" sz="2000" dirty="0"/>
              <a:t>-</a:t>
            </a:r>
            <a:r>
              <a:rPr lang="sl-SI" sz="2000" dirty="0" smtClean="0"/>
              <a:t>30</a:t>
            </a:r>
            <a:r>
              <a:rPr lang="sl-SI" sz="2000" dirty="0"/>
              <a:t>. aprila </a:t>
            </a:r>
            <a:r>
              <a:rPr lang="sl-SI" sz="2000" dirty="0" smtClean="0"/>
              <a:t>se </a:t>
            </a:r>
            <a:r>
              <a:rPr lang="sl-SI" sz="2000" dirty="0"/>
              <a:t>ustrelil v svojem apartmaju. </a:t>
            </a:r>
            <a:endParaRPr lang="sl-SI" sz="2000" dirty="0" smtClean="0"/>
          </a:p>
          <a:p>
            <a:pPr algn="l"/>
            <a:endParaRPr lang="sl-SI" sz="2000" dirty="0"/>
          </a:p>
          <a:p>
            <a:pPr algn="l"/>
            <a:r>
              <a:rPr lang="sl-SI" sz="2000" dirty="0" smtClean="0"/>
              <a:t>-</a:t>
            </a:r>
            <a:r>
              <a:rPr lang="pl-PL" sz="2000" dirty="0" smtClean="0"/>
              <a:t>Nemčija se tako </a:t>
            </a:r>
            <a:r>
              <a:rPr lang="pl-PL" sz="2000" dirty="0"/>
              <a:t>7. maja 1945 brezpogojno </a:t>
            </a:r>
            <a:r>
              <a:rPr lang="pl-PL" sz="2000" dirty="0" smtClean="0"/>
              <a:t>podredi  </a:t>
            </a:r>
            <a:r>
              <a:rPr lang="pl-PL" sz="2000" dirty="0"/>
              <a:t>vsem </a:t>
            </a:r>
            <a:r>
              <a:rPr lang="pl-PL" sz="2000" dirty="0" smtClean="0"/>
              <a:t>frontam</a:t>
            </a:r>
          </a:p>
          <a:p>
            <a:pPr algn="l"/>
            <a:endParaRPr lang="pl-PL" sz="2000" dirty="0"/>
          </a:p>
          <a:p>
            <a:pPr algn="l"/>
            <a:r>
              <a:rPr lang="pl-PL" sz="2000" dirty="0" smtClean="0"/>
              <a:t>- Konec vojne v Evropi</a:t>
            </a:r>
          </a:p>
          <a:p>
            <a:pPr algn="l"/>
            <a:endParaRPr lang="sl-SI" sz="2000" dirty="0" smtClean="0"/>
          </a:p>
          <a:p>
            <a:pPr algn="l"/>
            <a:r>
              <a:rPr lang="sl-SI" sz="2000" dirty="0" smtClean="0"/>
              <a:t>-Tisočletni rajh trajal </a:t>
            </a:r>
            <a:r>
              <a:rPr lang="sl-SI" sz="2000" dirty="0"/>
              <a:t>nekaj več kot 12 let</a:t>
            </a:r>
            <a:endParaRPr lang="sl-SI" sz="2000" dirty="0" smtClean="0"/>
          </a:p>
          <a:p>
            <a:pPr algn="l"/>
            <a:endParaRPr lang="sl-SI" sz="2000" dirty="0"/>
          </a:p>
          <a:p>
            <a:pPr algn="l"/>
            <a:r>
              <a:rPr lang="sl-SI" sz="2000" dirty="0" smtClean="0"/>
              <a:t>-V tem času povzroči nepopisno uničenje</a:t>
            </a:r>
          </a:p>
          <a:p>
            <a:pPr algn="l"/>
            <a:endParaRPr lang="sl-SI" sz="2000" dirty="0"/>
          </a:p>
          <a:p>
            <a:pPr algn="l"/>
            <a:r>
              <a:rPr lang="sl-SI" sz="2000" dirty="0" smtClean="0">
                <a:solidFill>
                  <a:schemeClr val="bg2">
                    <a:lumMod val="60000"/>
                    <a:lumOff val="40000"/>
                  </a:schemeClr>
                </a:solidFill>
              </a:rPr>
              <a:t>-ZA VEDNO SPREMENI ZGODOVINO NEMČIJE, EVROPE IN SVETA!</a:t>
            </a:r>
            <a:endParaRPr lang="sl-SI" sz="2000" dirty="0">
              <a:solidFill>
                <a:schemeClr val="bg2">
                  <a:lumMod val="60000"/>
                  <a:lumOff val="40000"/>
                </a:schemeClr>
              </a:solidFill>
            </a:endParaRPr>
          </a:p>
        </p:txBody>
      </p:sp>
      <p:pic>
        <p:nvPicPr>
          <p:cNvPr id="4" name="Slika 3"/>
          <p:cNvPicPr>
            <a:picLocks noChangeAspect="1"/>
          </p:cNvPicPr>
          <p:nvPr/>
        </p:nvPicPr>
        <p:blipFill>
          <a:blip r:embed="rId2"/>
          <a:stretch>
            <a:fillRect/>
          </a:stretch>
        </p:blipFill>
        <p:spPr>
          <a:xfrm>
            <a:off x="8135887" y="332656"/>
            <a:ext cx="3909447" cy="6184867"/>
          </a:xfrm>
          <a:prstGeom prst="rect">
            <a:avLst/>
          </a:prstGeom>
        </p:spPr>
      </p:pic>
    </p:spTree>
    <p:extLst>
      <p:ext uri="{BB962C8B-B14F-4D97-AF65-F5344CB8AC3E}">
        <p14:creationId xmlns:p14="http://schemas.microsoft.com/office/powerpoint/2010/main" val="3893220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93812" y="332656"/>
            <a:ext cx="2859305" cy="1239725"/>
          </a:xfrm>
        </p:spPr>
        <p:txBody>
          <a:bodyPr/>
          <a:lstStyle/>
          <a:p>
            <a:r>
              <a:rPr lang="sl-SI" sz="8000" dirty="0" smtClean="0"/>
              <a:t>Viri:</a:t>
            </a:r>
            <a:endParaRPr lang="sl-SI" sz="8000" dirty="0"/>
          </a:p>
        </p:txBody>
      </p:sp>
      <p:sp>
        <p:nvSpPr>
          <p:cNvPr id="3" name="Označba mesta besedila 2"/>
          <p:cNvSpPr>
            <a:spLocks noGrp="1"/>
          </p:cNvSpPr>
          <p:nvPr>
            <p:ph type="body" idx="1"/>
          </p:nvPr>
        </p:nvSpPr>
        <p:spPr>
          <a:xfrm>
            <a:off x="943467" y="1572381"/>
            <a:ext cx="9844083" cy="3744416"/>
          </a:xfrm>
        </p:spPr>
        <p:txBody>
          <a:bodyPr/>
          <a:lstStyle/>
          <a:p>
            <a:pPr algn="l"/>
            <a:r>
              <a:rPr lang="sl-SI" dirty="0"/>
              <a:t>-https://www.history.com/topics/world-war-ii/adolf-hitler-video</a:t>
            </a:r>
            <a:endParaRPr lang="sl-SI" dirty="0" smtClean="0"/>
          </a:p>
          <a:p>
            <a:pPr algn="l"/>
            <a:endParaRPr lang="sl-SI" dirty="0"/>
          </a:p>
          <a:p>
            <a:pPr algn="l"/>
            <a:r>
              <a:rPr lang="sl-SI" dirty="0" smtClean="0"/>
              <a:t>-</a:t>
            </a:r>
            <a:r>
              <a:rPr lang="sl-SI" dirty="0"/>
              <a:t>https://sl.wikipedia.org/wiki/Adolf_Hitler</a:t>
            </a:r>
            <a:endParaRPr lang="sl-SI" dirty="0" smtClean="0"/>
          </a:p>
          <a:p>
            <a:pPr algn="l"/>
            <a:endParaRPr lang="sl-SI" dirty="0"/>
          </a:p>
          <a:p>
            <a:pPr algn="l"/>
            <a:r>
              <a:rPr lang="sl-SI" dirty="0" smtClean="0"/>
              <a:t>-</a:t>
            </a:r>
            <a:r>
              <a:rPr lang="sl-SI" dirty="0"/>
              <a:t>https://</a:t>
            </a:r>
            <a:r>
              <a:rPr lang="sl-SI" dirty="0" smtClean="0"/>
              <a:t>www.rtvslo.si/svet/je-hitler-umrl-sele-leta-1962-v-argentini/268658</a:t>
            </a:r>
          </a:p>
          <a:p>
            <a:pPr algn="l"/>
            <a:endParaRPr lang="sl-SI" dirty="0"/>
          </a:p>
          <a:p>
            <a:pPr algn="l"/>
            <a:r>
              <a:rPr lang="sl-SI" dirty="0" smtClean="0"/>
              <a:t>- Knjiga: Hitler biografija</a:t>
            </a:r>
            <a:endParaRPr lang="sl-SI" dirty="0"/>
          </a:p>
        </p:txBody>
      </p:sp>
      <p:pic>
        <p:nvPicPr>
          <p:cNvPr id="5" name="Slika 4"/>
          <p:cNvPicPr>
            <a:picLocks noChangeAspect="1"/>
          </p:cNvPicPr>
          <p:nvPr/>
        </p:nvPicPr>
        <p:blipFill>
          <a:blip r:embed="rId2"/>
          <a:stretch>
            <a:fillRect/>
          </a:stretch>
        </p:blipFill>
        <p:spPr>
          <a:xfrm>
            <a:off x="5014292" y="4166278"/>
            <a:ext cx="1800200" cy="2562730"/>
          </a:xfrm>
          <a:prstGeom prst="rect">
            <a:avLst/>
          </a:prstGeom>
        </p:spPr>
      </p:pic>
    </p:spTree>
    <p:extLst>
      <p:ext uri="{BB962C8B-B14F-4D97-AF65-F5344CB8AC3E}">
        <p14:creationId xmlns:p14="http://schemas.microsoft.com/office/powerpoint/2010/main" val="2166874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3214092" y="1905002"/>
            <a:ext cx="5832649" cy="2147926"/>
          </a:xfrm>
        </p:spPr>
        <p:txBody>
          <a:bodyPr>
            <a:normAutofit/>
          </a:bodyPr>
          <a:lstStyle/>
          <a:p>
            <a:r>
              <a:rPr lang="sl-SI" sz="3500" dirty="0" smtClean="0"/>
              <a:t>Hvala za vašo pozornost</a:t>
            </a:r>
            <a:endParaRPr lang="sl-SI" sz="3500" dirty="0"/>
          </a:p>
        </p:txBody>
      </p:sp>
      <p:sp>
        <p:nvSpPr>
          <p:cNvPr id="3" name="Podnaslov 2"/>
          <p:cNvSpPr>
            <a:spLocks noGrp="1"/>
          </p:cNvSpPr>
          <p:nvPr>
            <p:ph type="subTitle" idx="1"/>
          </p:nvPr>
        </p:nvSpPr>
        <p:spPr/>
        <p:txBody>
          <a:bodyPr/>
          <a:lstStyle/>
          <a:p>
            <a:endParaRPr lang="sl-SI" dirty="0"/>
          </a:p>
        </p:txBody>
      </p:sp>
      <p:pic>
        <p:nvPicPr>
          <p:cNvPr id="4" name="Slika 3"/>
          <p:cNvPicPr>
            <a:picLocks noChangeAspect="1"/>
          </p:cNvPicPr>
          <p:nvPr/>
        </p:nvPicPr>
        <p:blipFill>
          <a:blip r:embed="rId2"/>
          <a:stretch>
            <a:fillRect/>
          </a:stretch>
        </p:blipFill>
        <p:spPr>
          <a:xfrm>
            <a:off x="0" y="1905002"/>
            <a:ext cx="3214092" cy="2144484"/>
          </a:xfrm>
          <a:prstGeom prst="rect">
            <a:avLst/>
          </a:prstGeom>
        </p:spPr>
      </p:pic>
      <p:pic>
        <p:nvPicPr>
          <p:cNvPr id="5" name="Slika 4"/>
          <p:cNvPicPr>
            <a:picLocks noChangeAspect="1"/>
          </p:cNvPicPr>
          <p:nvPr/>
        </p:nvPicPr>
        <p:blipFill>
          <a:blip r:embed="rId2"/>
          <a:stretch>
            <a:fillRect/>
          </a:stretch>
        </p:blipFill>
        <p:spPr>
          <a:xfrm>
            <a:off x="9046741" y="1905003"/>
            <a:ext cx="3142084" cy="2144483"/>
          </a:xfrm>
          <a:prstGeom prst="rect">
            <a:avLst/>
          </a:prstGeom>
        </p:spPr>
      </p:pic>
    </p:spTree>
    <p:extLst>
      <p:ext uri="{BB962C8B-B14F-4D97-AF65-F5344CB8AC3E}">
        <p14:creationId xmlns:p14="http://schemas.microsoft.com/office/powerpoint/2010/main" val="3243762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flipH="1">
            <a:off x="10969942" y="1524000"/>
            <a:ext cx="597077" cy="1992597"/>
          </a:xfrm>
        </p:spPr>
        <p:txBody>
          <a:bodyPr/>
          <a:lstStyle/>
          <a:p>
            <a:r>
              <a:rPr lang="sl-SI" dirty="0" smtClean="0"/>
              <a:t>.</a:t>
            </a:r>
            <a:endParaRPr lang="sl-SI" dirty="0"/>
          </a:p>
        </p:txBody>
      </p:sp>
      <p:sp>
        <p:nvSpPr>
          <p:cNvPr id="3" name="Označba mesta besedila 2"/>
          <p:cNvSpPr>
            <a:spLocks noGrp="1"/>
          </p:cNvSpPr>
          <p:nvPr>
            <p:ph type="body" idx="1"/>
          </p:nvPr>
        </p:nvSpPr>
        <p:spPr>
          <a:xfrm>
            <a:off x="35721" y="996317"/>
            <a:ext cx="5328592" cy="5040560"/>
          </a:xfrm>
        </p:spPr>
        <p:txBody>
          <a:bodyPr/>
          <a:lstStyle/>
          <a:p>
            <a:pPr algn="l"/>
            <a:endParaRPr lang="sl-SI" sz="2000" dirty="0" smtClean="0"/>
          </a:p>
          <a:p>
            <a:pPr algn="l"/>
            <a:r>
              <a:rPr lang="sl-SI" sz="2000" dirty="0" smtClean="0"/>
              <a:t>-izkoristil je gospodarske </a:t>
            </a:r>
            <a:r>
              <a:rPr lang="sl-SI" sz="2000" dirty="0"/>
              <a:t>težave, priljubljeno nezadovoljstvo in politično </a:t>
            </a:r>
            <a:r>
              <a:rPr lang="sl-SI" sz="2000" dirty="0" smtClean="0"/>
              <a:t>spopadanje</a:t>
            </a:r>
          </a:p>
          <a:p>
            <a:pPr algn="l"/>
            <a:endParaRPr lang="sl-SI" sz="2000" dirty="0"/>
          </a:p>
          <a:p>
            <a:pPr algn="l"/>
            <a:r>
              <a:rPr lang="sl-SI" sz="2000" dirty="0" smtClean="0"/>
              <a:t>- Nemčija začne vojno leta 1933</a:t>
            </a:r>
          </a:p>
          <a:p>
            <a:pPr algn="l"/>
            <a:endParaRPr lang="sl-SI" sz="2000" dirty="0"/>
          </a:p>
          <a:p>
            <a:pPr algn="l"/>
            <a:r>
              <a:rPr lang="sl-SI" sz="2000" dirty="0" smtClean="0"/>
              <a:t>- Nemčija VS. Poljska = 2. sv. Vojna (1939)</a:t>
            </a:r>
          </a:p>
          <a:p>
            <a:pPr algn="l"/>
            <a:endParaRPr lang="sl-SI" sz="2000" dirty="0" smtClean="0"/>
          </a:p>
          <a:p>
            <a:pPr algn="l"/>
            <a:r>
              <a:rPr lang="sl-SI" sz="2000" dirty="0" smtClean="0"/>
              <a:t>-1941 </a:t>
            </a:r>
            <a:r>
              <a:rPr lang="sl-SI" sz="2000" dirty="0"/>
              <a:t>nacistične sile zasedle večino </a:t>
            </a:r>
            <a:r>
              <a:rPr lang="sl-SI" sz="2000" dirty="0" smtClean="0"/>
              <a:t>Evrope</a:t>
            </a:r>
          </a:p>
          <a:p>
            <a:pPr algn="l"/>
            <a:endParaRPr lang="sl-SI" sz="2000" dirty="0"/>
          </a:p>
          <a:p>
            <a:pPr algn="l"/>
            <a:r>
              <a:rPr lang="sl-SI" sz="2000" dirty="0" smtClean="0"/>
              <a:t>- Hitlerjevo </a:t>
            </a:r>
            <a:r>
              <a:rPr lang="sl-SI" sz="2000" dirty="0"/>
              <a:t>obsesivno </a:t>
            </a:r>
            <a:r>
              <a:rPr lang="sl-SI" sz="2000" dirty="0" smtClean="0"/>
              <a:t>zasledovanje </a:t>
            </a:r>
            <a:r>
              <a:rPr lang="sl-SI" sz="2000" dirty="0"/>
              <a:t>A</a:t>
            </a:r>
            <a:r>
              <a:rPr lang="sl-SI" sz="2000" dirty="0" smtClean="0"/>
              <a:t>rijske nadvlade</a:t>
            </a:r>
          </a:p>
          <a:p>
            <a:pPr algn="l"/>
            <a:endParaRPr lang="sl-SI" sz="2000" dirty="0" smtClean="0"/>
          </a:p>
          <a:p>
            <a:pPr algn="l"/>
            <a:r>
              <a:rPr lang="sl-SI" sz="2000" dirty="0" smtClean="0"/>
              <a:t>- Požganih 6 milijonov  Židov</a:t>
            </a:r>
          </a:p>
          <a:p>
            <a:pPr algn="l"/>
            <a:endParaRPr lang="sl-SI" sz="2000" dirty="0" smtClean="0"/>
          </a:p>
          <a:p>
            <a:pPr algn="l"/>
            <a:r>
              <a:rPr lang="sl-SI" sz="2000" dirty="0"/>
              <a:t>-vojna </a:t>
            </a:r>
            <a:r>
              <a:rPr lang="sl-SI" sz="2000" dirty="0" smtClean="0"/>
              <a:t>plima se obrne </a:t>
            </a:r>
            <a:r>
              <a:rPr lang="sl-SI" sz="2000" dirty="0"/>
              <a:t>proti </a:t>
            </a:r>
            <a:r>
              <a:rPr lang="sl-SI" sz="2000" dirty="0" smtClean="0"/>
              <a:t>njemu</a:t>
            </a:r>
          </a:p>
          <a:p>
            <a:pPr algn="l"/>
            <a:endParaRPr lang="sl-SI" sz="2000" dirty="0"/>
          </a:p>
          <a:p>
            <a:pPr algn="l"/>
            <a:r>
              <a:rPr lang="sl-SI" sz="2000" dirty="0"/>
              <a:t>- </a:t>
            </a:r>
            <a:r>
              <a:rPr lang="sl-SI" sz="2000" dirty="0" smtClean="0"/>
              <a:t>April 1945 samomor </a:t>
            </a:r>
            <a:r>
              <a:rPr lang="sl-SI" sz="2000" dirty="0"/>
              <a:t>v berlinskem bunkerju.</a:t>
            </a:r>
          </a:p>
        </p:txBody>
      </p:sp>
      <p:pic>
        <p:nvPicPr>
          <p:cNvPr id="4" name="Slika 3"/>
          <p:cNvPicPr>
            <a:picLocks noChangeAspect="1"/>
          </p:cNvPicPr>
          <p:nvPr/>
        </p:nvPicPr>
        <p:blipFill>
          <a:blip r:embed="rId2"/>
          <a:stretch>
            <a:fillRect/>
          </a:stretch>
        </p:blipFill>
        <p:spPr>
          <a:xfrm>
            <a:off x="5158308" y="188640"/>
            <a:ext cx="3237129" cy="2430878"/>
          </a:xfrm>
          <a:prstGeom prst="rect">
            <a:avLst/>
          </a:prstGeom>
        </p:spPr>
      </p:pic>
      <p:pic>
        <p:nvPicPr>
          <p:cNvPr id="2050" name="Picture 2" descr="Povezana slik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4692" y="1268760"/>
            <a:ext cx="3436484" cy="2375470"/>
          </a:xfrm>
          <a:prstGeom prst="rect">
            <a:avLst/>
          </a:prstGeom>
          <a:noFill/>
          <a:extLst>
            <a:ext uri="{909E8E84-426E-40DD-AFC4-6F175D3DCCD1}">
              <a14:hiddenFill xmlns:a14="http://schemas.microsoft.com/office/drawing/2010/main">
                <a:solidFill>
                  <a:srgbClr val="FFFFFF"/>
                </a:solidFill>
              </a14:hiddenFill>
            </a:ext>
          </a:extLst>
        </p:spPr>
      </p:pic>
      <p:pic>
        <p:nvPicPr>
          <p:cNvPr id="5" name="Slika 4"/>
          <p:cNvPicPr>
            <a:picLocks noChangeAspect="1"/>
          </p:cNvPicPr>
          <p:nvPr/>
        </p:nvPicPr>
        <p:blipFill>
          <a:blip r:embed="rId4"/>
          <a:stretch>
            <a:fillRect/>
          </a:stretch>
        </p:blipFill>
        <p:spPr>
          <a:xfrm>
            <a:off x="5751027" y="3861048"/>
            <a:ext cx="4993662" cy="2819003"/>
          </a:xfrm>
          <a:prstGeom prst="rect">
            <a:avLst/>
          </a:prstGeom>
        </p:spPr>
      </p:pic>
    </p:spTree>
    <p:extLst>
      <p:ext uri="{BB962C8B-B14F-4D97-AF65-F5344CB8AC3E}">
        <p14:creationId xmlns:p14="http://schemas.microsoft.com/office/powerpoint/2010/main" val="586366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0486900" y="1556792"/>
            <a:ext cx="411035" cy="1992597"/>
          </a:xfrm>
        </p:spPr>
        <p:txBody>
          <a:bodyPr/>
          <a:lstStyle/>
          <a:p>
            <a:r>
              <a:rPr lang="sl-SI" dirty="0" smtClean="0"/>
              <a:t>-</a:t>
            </a:r>
            <a:endParaRPr lang="sl-SI" dirty="0"/>
          </a:p>
        </p:txBody>
      </p:sp>
      <p:sp>
        <p:nvSpPr>
          <p:cNvPr id="3" name="Označba mesta besedila 2"/>
          <p:cNvSpPr>
            <a:spLocks noGrp="1"/>
          </p:cNvSpPr>
          <p:nvPr>
            <p:ph type="body" idx="1"/>
          </p:nvPr>
        </p:nvSpPr>
        <p:spPr>
          <a:xfrm>
            <a:off x="265163" y="529683"/>
            <a:ext cx="5878388" cy="5760639"/>
          </a:xfrm>
        </p:spPr>
        <p:txBody>
          <a:bodyPr/>
          <a:lstStyle/>
          <a:p>
            <a:pPr algn="l"/>
            <a:r>
              <a:rPr lang="sl-SI" sz="5400" dirty="0" smtClean="0"/>
              <a:t>ZGODJE ŽIVLJENJE</a:t>
            </a:r>
          </a:p>
          <a:p>
            <a:pPr algn="l"/>
            <a:endParaRPr lang="sl-SI" sz="2000" dirty="0"/>
          </a:p>
          <a:p>
            <a:pPr algn="l"/>
            <a:r>
              <a:rPr lang="sl-SI" sz="2000" dirty="0" smtClean="0"/>
              <a:t>-ni </a:t>
            </a:r>
            <a:r>
              <a:rPr lang="sl-SI" sz="2000" dirty="0"/>
              <a:t>želel slediti očetovim stopinjam kot javni </a:t>
            </a:r>
            <a:r>
              <a:rPr lang="sl-SI" sz="2000" dirty="0" smtClean="0"/>
              <a:t>uslužbenec, proti njemu se upre  </a:t>
            </a:r>
            <a:r>
              <a:rPr lang="sl-SI" sz="2000" dirty="0"/>
              <a:t>že v srednji šoli in jo na koncu </a:t>
            </a:r>
            <a:r>
              <a:rPr lang="sl-SI" sz="2000" dirty="0" smtClean="0"/>
              <a:t>ne dokonča</a:t>
            </a:r>
          </a:p>
          <a:p>
            <a:pPr algn="l"/>
            <a:endParaRPr lang="sl-SI" sz="2000" dirty="0"/>
          </a:p>
          <a:p>
            <a:pPr algn="l"/>
            <a:r>
              <a:rPr lang="sl-SI" sz="2000" dirty="0" smtClean="0"/>
              <a:t>-</a:t>
            </a:r>
            <a:r>
              <a:rPr lang="fr-FR" sz="2000" dirty="0" smtClean="0"/>
              <a:t>Oče Alois</a:t>
            </a:r>
            <a:r>
              <a:rPr lang="sl-SI" sz="2000" dirty="0" smtClean="0"/>
              <a:t>: </a:t>
            </a:r>
            <a:r>
              <a:rPr lang="fr-FR" sz="2000" dirty="0" smtClean="0"/>
              <a:t>† 1903</a:t>
            </a:r>
            <a:endParaRPr lang="sl-SI" sz="2000" dirty="0" smtClean="0"/>
          </a:p>
          <a:p>
            <a:pPr algn="l"/>
            <a:endParaRPr lang="sl-SI" sz="2000" dirty="0"/>
          </a:p>
          <a:p>
            <a:pPr algn="l"/>
            <a:r>
              <a:rPr lang="sl-SI" sz="2000" dirty="0" smtClean="0"/>
              <a:t>-</a:t>
            </a:r>
            <a:r>
              <a:rPr lang="nl-NL" sz="2000" dirty="0"/>
              <a:t>Adolf je sledil svojim </a:t>
            </a:r>
            <a:r>
              <a:rPr lang="nl-NL" sz="2000" dirty="0" smtClean="0"/>
              <a:t>sanjam</a:t>
            </a:r>
            <a:r>
              <a:rPr lang="sl-SI" sz="2000" dirty="0" smtClean="0"/>
              <a:t>: umetnik</a:t>
            </a:r>
          </a:p>
          <a:p>
            <a:pPr algn="l"/>
            <a:endParaRPr lang="sl-SI" sz="2000" dirty="0"/>
          </a:p>
          <a:p>
            <a:pPr algn="l"/>
            <a:r>
              <a:rPr lang="sl-SI" sz="2000" dirty="0" smtClean="0"/>
              <a:t>-Mati Klara</a:t>
            </a:r>
            <a:r>
              <a:rPr lang="sl-SI" sz="2000" dirty="0"/>
              <a:t>: </a:t>
            </a:r>
            <a:r>
              <a:rPr lang="sl-SI" sz="2000" dirty="0" smtClean="0"/>
              <a:t>† 1908</a:t>
            </a:r>
          </a:p>
          <a:p>
            <a:pPr algn="l"/>
            <a:endParaRPr lang="sl-SI" sz="2000" dirty="0"/>
          </a:p>
          <a:p>
            <a:pPr algn="l"/>
            <a:r>
              <a:rPr lang="sl-SI" sz="2000" dirty="0"/>
              <a:t>-</a:t>
            </a:r>
            <a:r>
              <a:rPr lang="sl-SI" sz="2000" dirty="0" smtClean="0"/>
              <a:t>preseli se </a:t>
            </a:r>
            <a:r>
              <a:rPr lang="sl-SI" sz="2000" dirty="0"/>
              <a:t>na Dunaj</a:t>
            </a:r>
            <a:r>
              <a:rPr lang="sl-SI" sz="2000" dirty="0" smtClean="0"/>
              <a:t>, </a:t>
            </a:r>
            <a:r>
              <a:rPr lang="sl-SI" sz="2000" dirty="0"/>
              <a:t>prodajal svoje slike </a:t>
            </a:r>
            <a:r>
              <a:rPr lang="sl-SI" sz="2000" dirty="0" smtClean="0"/>
              <a:t>pokrajin </a:t>
            </a:r>
            <a:r>
              <a:rPr lang="sl-SI" sz="2000" dirty="0"/>
              <a:t>in </a:t>
            </a:r>
            <a:r>
              <a:rPr lang="sl-SI" sz="2000" dirty="0" smtClean="0"/>
              <a:t>spomenikov</a:t>
            </a:r>
          </a:p>
          <a:p>
            <a:pPr algn="l"/>
            <a:endParaRPr lang="sl-SI" sz="2000" dirty="0"/>
          </a:p>
          <a:p>
            <a:pPr algn="l"/>
            <a:r>
              <a:rPr lang="sl-SI" sz="2000" dirty="0"/>
              <a:t>-</a:t>
            </a:r>
            <a:r>
              <a:rPr lang="sl-SI" sz="2000" dirty="0" smtClean="0"/>
              <a:t>zanima se tudi </a:t>
            </a:r>
            <a:r>
              <a:rPr lang="sl-SI" sz="2000" dirty="0"/>
              <a:t>za </a:t>
            </a:r>
            <a:r>
              <a:rPr lang="sl-SI" sz="2000" dirty="0" smtClean="0"/>
              <a:t>politiko</a:t>
            </a:r>
          </a:p>
          <a:p>
            <a:pPr algn="l"/>
            <a:endParaRPr lang="sl-SI" sz="2000" dirty="0"/>
          </a:p>
          <a:p>
            <a:pPr algn="l"/>
            <a:r>
              <a:rPr lang="sl-SI" sz="2000" dirty="0" smtClean="0"/>
              <a:t>- Veliko idej za </a:t>
            </a:r>
            <a:r>
              <a:rPr lang="sl-SI" sz="2000" dirty="0"/>
              <a:t>nacistično </a:t>
            </a:r>
            <a:r>
              <a:rPr lang="sl-SI" sz="2000" dirty="0" smtClean="0"/>
              <a:t>ideologijo.</a:t>
            </a:r>
            <a:endParaRPr lang="sl-SI" sz="2000" dirty="0"/>
          </a:p>
        </p:txBody>
      </p:sp>
      <p:pic>
        <p:nvPicPr>
          <p:cNvPr id="4" name="Slika 3"/>
          <p:cNvPicPr>
            <a:picLocks noChangeAspect="1"/>
          </p:cNvPicPr>
          <p:nvPr/>
        </p:nvPicPr>
        <p:blipFill>
          <a:blip r:embed="rId2"/>
          <a:stretch>
            <a:fillRect/>
          </a:stretch>
        </p:blipFill>
        <p:spPr>
          <a:xfrm rot="1143570">
            <a:off x="8350798" y="1709635"/>
            <a:ext cx="3035886" cy="4626690"/>
          </a:xfrm>
          <a:prstGeom prst="rect">
            <a:avLst/>
          </a:prstGeom>
        </p:spPr>
      </p:pic>
      <p:pic>
        <p:nvPicPr>
          <p:cNvPr id="5" name="Slika 4"/>
          <p:cNvPicPr>
            <a:picLocks noChangeAspect="1"/>
          </p:cNvPicPr>
          <p:nvPr/>
        </p:nvPicPr>
        <p:blipFill>
          <a:blip r:embed="rId3"/>
          <a:stretch>
            <a:fillRect/>
          </a:stretch>
        </p:blipFill>
        <p:spPr>
          <a:xfrm rot="20254716">
            <a:off x="6894644" y="552462"/>
            <a:ext cx="3477766" cy="2280502"/>
          </a:xfrm>
          <a:prstGeom prst="rect">
            <a:avLst/>
          </a:prstGeom>
        </p:spPr>
      </p:pic>
      <p:sp>
        <p:nvSpPr>
          <p:cNvPr id="8" name="Pravokotnik 7"/>
          <p:cNvSpPr/>
          <p:nvPr/>
        </p:nvSpPr>
        <p:spPr>
          <a:xfrm>
            <a:off x="11134972" y="6021287"/>
            <a:ext cx="144016" cy="461665"/>
          </a:xfrm>
          <a:prstGeom prst="rect">
            <a:avLst/>
          </a:prstGeom>
        </p:spPr>
        <p:txBody>
          <a:bodyPr wrap="square">
            <a:spAutoFit/>
          </a:bodyPr>
          <a:lstStyle/>
          <a:p>
            <a:endParaRPr lang="sl-SI" dirty="0"/>
          </a:p>
        </p:txBody>
      </p:sp>
    </p:spTree>
    <p:extLst>
      <p:ext uri="{BB962C8B-B14F-4D97-AF65-F5344CB8AC3E}">
        <p14:creationId xmlns:p14="http://schemas.microsoft.com/office/powerpoint/2010/main" val="3183774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0" y="476672"/>
            <a:ext cx="6675729" cy="1023701"/>
          </a:xfrm>
        </p:spPr>
        <p:txBody>
          <a:bodyPr/>
          <a:lstStyle/>
          <a:p>
            <a:r>
              <a:rPr lang="sl-SI" sz="5400" dirty="0" smtClean="0"/>
              <a:t>1. </a:t>
            </a:r>
            <a:r>
              <a:rPr lang="sl-SI" sz="5400" dirty="0"/>
              <a:t>SVETOVNA VOJNA </a:t>
            </a:r>
          </a:p>
        </p:txBody>
      </p:sp>
      <p:sp>
        <p:nvSpPr>
          <p:cNvPr id="3" name="Označba mesta besedila 2"/>
          <p:cNvSpPr>
            <a:spLocks noGrp="1"/>
          </p:cNvSpPr>
          <p:nvPr>
            <p:ph type="body" idx="1"/>
          </p:nvPr>
        </p:nvSpPr>
        <p:spPr>
          <a:xfrm>
            <a:off x="693812" y="1700808"/>
            <a:ext cx="3960440" cy="4520915"/>
          </a:xfrm>
        </p:spPr>
        <p:txBody>
          <a:bodyPr/>
          <a:lstStyle/>
          <a:p>
            <a:pPr algn="l"/>
            <a:r>
              <a:rPr lang="sl-SI" sz="2000" dirty="0" smtClean="0"/>
              <a:t>-</a:t>
            </a:r>
            <a:r>
              <a:rPr lang="de-DE" sz="2000" dirty="0" err="1"/>
              <a:t>Leta</a:t>
            </a:r>
            <a:r>
              <a:rPr lang="de-DE" sz="2000" dirty="0"/>
              <a:t> 1913 </a:t>
            </a:r>
            <a:r>
              <a:rPr lang="de-DE" sz="2000" dirty="0" smtClean="0"/>
              <a:t>se </a:t>
            </a:r>
            <a:r>
              <a:rPr lang="de-DE" sz="2000" dirty="0" err="1"/>
              <a:t>preselil</a:t>
            </a:r>
            <a:r>
              <a:rPr lang="de-DE" sz="2000" dirty="0"/>
              <a:t> v </a:t>
            </a:r>
            <a:r>
              <a:rPr lang="de-DE" sz="2000" dirty="0" smtClean="0"/>
              <a:t>München</a:t>
            </a:r>
            <a:endParaRPr lang="sl-SI" sz="2000" dirty="0" smtClean="0"/>
          </a:p>
          <a:p>
            <a:pPr algn="l"/>
            <a:endParaRPr lang="sl-SI" sz="2000" dirty="0"/>
          </a:p>
          <a:p>
            <a:pPr algn="l"/>
            <a:r>
              <a:rPr lang="sl-SI" sz="2000" dirty="0" smtClean="0"/>
              <a:t>-1. svetovna vojna izbruhne </a:t>
            </a:r>
            <a:r>
              <a:rPr lang="sl-SI" sz="2000" dirty="0"/>
              <a:t>naslednje </a:t>
            </a:r>
            <a:r>
              <a:rPr lang="sl-SI" sz="2000" dirty="0" smtClean="0"/>
              <a:t>poletje</a:t>
            </a:r>
          </a:p>
          <a:p>
            <a:pPr algn="l"/>
            <a:endParaRPr lang="sl-SI" sz="2000" dirty="0"/>
          </a:p>
          <a:p>
            <a:pPr algn="l"/>
            <a:r>
              <a:rPr lang="sl-SI" sz="2000" dirty="0" smtClean="0"/>
              <a:t>-uspešno zaprosi </a:t>
            </a:r>
            <a:r>
              <a:rPr lang="sl-SI" sz="2000" dirty="0"/>
              <a:t>bavarskega </a:t>
            </a:r>
            <a:r>
              <a:rPr lang="sl-SI" sz="2000" dirty="0" smtClean="0"/>
              <a:t>kralja, da </a:t>
            </a:r>
            <a:r>
              <a:rPr lang="sl-SI" sz="2000" dirty="0"/>
              <a:t>se prostovoljno udeleži vodenja čete v vojno</a:t>
            </a:r>
            <a:r>
              <a:rPr lang="sl-SI" sz="2000" dirty="0" smtClean="0"/>
              <a:t>.</a:t>
            </a:r>
          </a:p>
          <a:p>
            <a:pPr algn="l"/>
            <a:endParaRPr lang="sl-SI" sz="2000" dirty="0"/>
          </a:p>
          <a:p>
            <a:pPr algn="l"/>
            <a:r>
              <a:rPr lang="sl-SI" sz="2000" dirty="0"/>
              <a:t>-</a:t>
            </a:r>
            <a:r>
              <a:rPr lang="sl-SI" sz="2000" dirty="0" smtClean="0"/>
              <a:t>oktober 1914  osvoji 2 </a:t>
            </a:r>
            <a:r>
              <a:rPr lang="sl-SI" sz="2000" dirty="0"/>
              <a:t>medalji za </a:t>
            </a:r>
            <a:r>
              <a:rPr lang="sl-SI" sz="2000" dirty="0" smtClean="0"/>
              <a:t>hrabrost</a:t>
            </a:r>
            <a:r>
              <a:rPr lang="sl-SI" sz="2000" dirty="0"/>
              <a:t> </a:t>
            </a:r>
            <a:r>
              <a:rPr lang="sl-SI" sz="2000" dirty="0" smtClean="0"/>
              <a:t>in medaljo </a:t>
            </a:r>
            <a:r>
              <a:rPr lang="sl-SI" sz="2000" dirty="0"/>
              <a:t>železnega </a:t>
            </a:r>
            <a:r>
              <a:rPr lang="sl-SI" sz="2000" dirty="0" smtClean="0"/>
              <a:t>križa. </a:t>
            </a:r>
          </a:p>
          <a:p>
            <a:pPr algn="l"/>
            <a:endParaRPr lang="sl-SI" sz="2000" dirty="0"/>
          </a:p>
          <a:p>
            <a:pPr algn="l"/>
            <a:r>
              <a:rPr lang="sl-SI" sz="2000" dirty="0" smtClean="0"/>
              <a:t>-</a:t>
            </a:r>
            <a:r>
              <a:rPr lang="it-IT" sz="2000" dirty="0" err="1"/>
              <a:t>leta</a:t>
            </a:r>
            <a:r>
              <a:rPr lang="it-IT" sz="2000" dirty="0"/>
              <a:t> 1918 </a:t>
            </a:r>
            <a:r>
              <a:rPr lang="it-IT" sz="2000" dirty="0" smtClean="0"/>
              <a:t> </a:t>
            </a:r>
            <a:r>
              <a:rPr lang="it-IT" sz="2000" dirty="0" err="1"/>
              <a:t>novice</a:t>
            </a:r>
            <a:r>
              <a:rPr lang="it-IT" sz="2000" dirty="0"/>
              <a:t> o </a:t>
            </a:r>
            <a:r>
              <a:rPr lang="it-IT" sz="2000" dirty="0" err="1"/>
              <a:t>premirju</a:t>
            </a:r>
            <a:r>
              <a:rPr lang="it-IT" sz="2000" dirty="0"/>
              <a:t> in </a:t>
            </a:r>
            <a:r>
              <a:rPr lang="it-IT" sz="2000" dirty="0" err="1"/>
              <a:t>porazu</a:t>
            </a:r>
            <a:r>
              <a:rPr lang="it-IT" sz="2000" dirty="0"/>
              <a:t> </a:t>
            </a:r>
            <a:r>
              <a:rPr lang="it-IT" sz="2000" dirty="0" err="1"/>
              <a:t>Nemčije</a:t>
            </a:r>
            <a:r>
              <a:rPr lang="it-IT" sz="2000" dirty="0" smtClean="0"/>
              <a:t>.</a:t>
            </a:r>
            <a:endParaRPr lang="sl-SI" sz="2000" dirty="0" smtClean="0"/>
          </a:p>
          <a:p>
            <a:pPr algn="l"/>
            <a:endParaRPr lang="sl-SI" sz="2000" dirty="0"/>
          </a:p>
          <a:p>
            <a:pPr algn="l"/>
            <a:endParaRPr lang="sl-SI" sz="2000" dirty="0"/>
          </a:p>
        </p:txBody>
      </p:sp>
      <p:pic>
        <p:nvPicPr>
          <p:cNvPr id="4" name="Slika 3"/>
          <p:cNvPicPr>
            <a:picLocks noChangeAspect="1"/>
          </p:cNvPicPr>
          <p:nvPr/>
        </p:nvPicPr>
        <p:blipFill>
          <a:blip r:embed="rId2"/>
          <a:stretch>
            <a:fillRect/>
          </a:stretch>
        </p:blipFill>
        <p:spPr>
          <a:xfrm>
            <a:off x="6814492" y="258276"/>
            <a:ext cx="4896544" cy="3183884"/>
          </a:xfrm>
          <a:prstGeom prst="rect">
            <a:avLst/>
          </a:prstGeom>
        </p:spPr>
      </p:pic>
      <p:pic>
        <p:nvPicPr>
          <p:cNvPr id="5" name="Slika 4"/>
          <p:cNvPicPr>
            <a:picLocks noChangeAspect="1"/>
          </p:cNvPicPr>
          <p:nvPr/>
        </p:nvPicPr>
        <p:blipFill>
          <a:blip r:embed="rId3"/>
          <a:stretch>
            <a:fillRect/>
          </a:stretch>
        </p:blipFill>
        <p:spPr>
          <a:xfrm>
            <a:off x="5230316" y="3645024"/>
            <a:ext cx="6048672" cy="2840360"/>
          </a:xfrm>
          <a:prstGeom prst="rect">
            <a:avLst/>
          </a:prstGeom>
        </p:spPr>
      </p:pic>
    </p:spTree>
    <p:extLst>
      <p:ext uri="{BB962C8B-B14F-4D97-AF65-F5344CB8AC3E}">
        <p14:creationId xmlns:p14="http://schemas.microsoft.com/office/powerpoint/2010/main" val="2261235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21804" y="846940"/>
            <a:ext cx="3507377" cy="879685"/>
          </a:xfrm>
        </p:spPr>
        <p:txBody>
          <a:bodyPr/>
          <a:lstStyle/>
          <a:p>
            <a:pPr algn="l"/>
            <a:r>
              <a:rPr lang="sl-SI" sz="5400" dirty="0"/>
              <a:t>NACIZEM</a:t>
            </a:r>
          </a:p>
        </p:txBody>
      </p:sp>
      <p:sp>
        <p:nvSpPr>
          <p:cNvPr id="3" name="Označba mesta besedila 2"/>
          <p:cNvSpPr>
            <a:spLocks noGrp="1"/>
          </p:cNvSpPr>
          <p:nvPr>
            <p:ph type="body" idx="1"/>
          </p:nvPr>
        </p:nvSpPr>
        <p:spPr>
          <a:xfrm>
            <a:off x="333772" y="2132856"/>
            <a:ext cx="4464496" cy="3744416"/>
          </a:xfrm>
        </p:spPr>
        <p:txBody>
          <a:bodyPr/>
          <a:lstStyle/>
          <a:p>
            <a:pPr algn="l"/>
            <a:r>
              <a:rPr lang="sl-SI" sz="1800" dirty="0"/>
              <a:t>-</a:t>
            </a:r>
            <a:r>
              <a:rPr lang="sl-SI" sz="1800" dirty="0" smtClean="0"/>
              <a:t>se </a:t>
            </a:r>
            <a:r>
              <a:rPr lang="sl-SI" sz="1800" dirty="0"/>
              <a:t>pridružil Mali nemški delovni skupini, </a:t>
            </a:r>
            <a:r>
              <a:rPr lang="sl-SI" sz="1800" dirty="0" smtClean="0"/>
              <a:t> cilj je </a:t>
            </a:r>
            <a:r>
              <a:rPr lang="sl-SI" sz="1800" dirty="0"/>
              <a:t>združiti interese delavskega razreda z močnim nemškim nacionalizmom. </a:t>
            </a:r>
            <a:endParaRPr lang="sl-SI" sz="1800" dirty="0" smtClean="0"/>
          </a:p>
          <a:p>
            <a:pPr algn="l"/>
            <a:endParaRPr lang="sl-SI" sz="1800" dirty="0"/>
          </a:p>
          <a:p>
            <a:pPr algn="l"/>
            <a:r>
              <a:rPr lang="sl-SI" sz="1800" dirty="0" smtClean="0"/>
              <a:t>-</a:t>
            </a:r>
            <a:r>
              <a:rPr lang="it-IT" sz="1800" dirty="0" smtClean="0"/>
              <a:t> 1920 </a:t>
            </a:r>
            <a:r>
              <a:rPr lang="it-IT" sz="1800" dirty="0" err="1" smtClean="0"/>
              <a:t>zapusti</a:t>
            </a:r>
            <a:r>
              <a:rPr lang="it-IT" sz="1800" dirty="0" smtClean="0"/>
              <a:t> </a:t>
            </a:r>
            <a:r>
              <a:rPr lang="it-IT" sz="1800" dirty="0" err="1"/>
              <a:t>vojsko</a:t>
            </a:r>
            <a:r>
              <a:rPr lang="it-IT" sz="1800" dirty="0"/>
              <a:t> </a:t>
            </a:r>
            <a:endParaRPr lang="sl-SI" sz="1800" dirty="0"/>
          </a:p>
          <a:p>
            <a:pPr algn="l"/>
            <a:endParaRPr lang="sl-SI" sz="1800" dirty="0" smtClean="0"/>
          </a:p>
          <a:p>
            <a:pPr algn="l"/>
            <a:r>
              <a:rPr lang="sl-SI" sz="1800" dirty="0"/>
              <a:t>-nacionalsocialistična nemška delavka (nacistična stranka) </a:t>
            </a:r>
            <a:endParaRPr lang="sl-SI" sz="1800" dirty="0" smtClean="0"/>
          </a:p>
          <a:p>
            <a:pPr algn="l"/>
            <a:endParaRPr lang="sl-SI" sz="1800" dirty="0"/>
          </a:p>
          <a:p>
            <a:pPr algn="l"/>
            <a:r>
              <a:rPr lang="sl-SI" sz="1800" dirty="0"/>
              <a:t>-</a:t>
            </a:r>
            <a:r>
              <a:rPr lang="sl-SI" sz="1800" dirty="0" smtClean="0"/>
              <a:t>starodavni simbol </a:t>
            </a:r>
            <a:r>
              <a:rPr lang="sl-SI" sz="1800" dirty="0" err="1"/>
              <a:t>hakenkreuza</a:t>
            </a:r>
            <a:r>
              <a:rPr lang="sl-SI" sz="1800" dirty="0"/>
              <a:t> ali </a:t>
            </a:r>
            <a:r>
              <a:rPr lang="sl-SI" sz="1800" dirty="0" smtClean="0"/>
              <a:t>zasvojeni križ</a:t>
            </a:r>
          </a:p>
          <a:p>
            <a:pPr algn="l"/>
            <a:endParaRPr lang="sl-SI" sz="1800" dirty="0"/>
          </a:p>
          <a:p>
            <a:pPr algn="l"/>
            <a:r>
              <a:rPr lang="sl-SI" sz="1800" dirty="0"/>
              <a:t>- Hitlerjeva </a:t>
            </a:r>
            <a:r>
              <a:rPr lang="sl-SI" sz="1800" dirty="0" err="1"/>
              <a:t>swastika</a:t>
            </a:r>
            <a:r>
              <a:rPr lang="sl-SI" sz="1800" dirty="0"/>
              <a:t> </a:t>
            </a:r>
          </a:p>
        </p:txBody>
      </p:sp>
      <p:pic>
        <p:nvPicPr>
          <p:cNvPr id="4" name="Slika 3"/>
          <p:cNvPicPr>
            <a:picLocks noChangeAspect="1"/>
          </p:cNvPicPr>
          <p:nvPr/>
        </p:nvPicPr>
        <p:blipFill>
          <a:blip r:embed="rId2"/>
          <a:stretch>
            <a:fillRect/>
          </a:stretch>
        </p:blipFill>
        <p:spPr>
          <a:xfrm>
            <a:off x="5374332" y="260648"/>
            <a:ext cx="6246861" cy="3509600"/>
          </a:xfrm>
          <a:prstGeom prst="rect">
            <a:avLst/>
          </a:prstGeom>
        </p:spPr>
      </p:pic>
      <p:pic>
        <p:nvPicPr>
          <p:cNvPr id="6" name="Slika 5"/>
          <p:cNvPicPr>
            <a:picLocks noChangeAspect="1"/>
          </p:cNvPicPr>
          <p:nvPr/>
        </p:nvPicPr>
        <p:blipFill>
          <a:blip r:embed="rId3"/>
          <a:stretch>
            <a:fillRect/>
          </a:stretch>
        </p:blipFill>
        <p:spPr>
          <a:xfrm>
            <a:off x="6481538" y="4149080"/>
            <a:ext cx="4032448" cy="2340029"/>
          </a:xfrm>
          <a:prstGeom prst="rect">
            <a:avLst/>
          </a:prstGeom>
        </p:spPr>
      </p:pic>
    </p:spTree>
    <p:extLst>
      <p:ext uri="{BB962C8B-B14F-4D97-AF65-F5344CB8AC3E}">
        <p14:creationId xmlns:p14="http://schemas.microsoft.com/office/powerpoint/2010/main" val="1773811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7828" y="260648"/>
            <a:ext cx="5019545" cy="1023701"/>
          </a:xfrm>
        </p:spPr>
        <p:txBody>
          <a:bodyPr/>
          <a:lstStyle/>
          <a:p>
            <a:pPr algn="l"/>
            <a:r>
              <a:rPr lang="sl-SI" sz="5400" dirty="0"/>
              <a:t>DVORANA PIVA</a:t>
            </a:r>
          </a:p>
        </p:txBody>
      </p:sp>
      <p:sp>
        <p:nvSpPr>
          <p:cNvPr id="3" name="Označba mesta besedila 2"/>
          <p:cNvSpPr>
            <a:spLocks noGrp="1"/>
          </p:cNvSpPr>
          <p:nvPr>
            <p:ph type="body" idx="1"/>
          </p:nvPr>
        </p:nvSpPr>
        <p:spPr>
          <a:xfrm>
            <a:off x="477788" y="1484784"/>
            <a:ext cx="5472608" cy="4835560"/>
          </a:xfrm>
        </p:spPr>
        <p:txBody>
          <a:bodyPr/>
          <a:lstStyle/>
          <a:p>
            <a:pPr algn="l"/>
            <a:r>
              <a:rPr lang="sl-SI" sz="2000" dirty="0"/>
              <a:t> -8. </a:t>
            </a:r>
            <a:r>
              <a:rPr lang="sl-SI" sz="2000" dirty="0" smtClean="0"/>
              <a:t>november </a:t>
            </a:r>
            <a:r>
              <a:rPr lang="sl-SI" sz="2000" dirty="0"/>
              <a:t>1923 </a:t>
            </a:r>
            <a:endParaRPr lang="sl-SI" sz="2000" dirty="0" smtClean="0"/>
          </a:p>
          <a:p>
            <a:pPr algn="l"/>
            <a:endParaRPr lang="sl-SI" sz="2000" dirty="0"/>
          </a:p>
          <a:p>
            <a:pPr algn="l"/>
            <a:r>
              <a:rPr lang="sl-SI" sz="2000" dirty="0" smtClean="0"/>
              <a:t>-SA = </a:t>
            </a:r>
            <a:r>
              <a:rPr lang="sl-SI" sz="2000" dirty="0" err="1" smtClean="0"/>
              <a:t>Sturmabteilung</a:t>
            </a:r>
            <a:r>
              <a:rPr lang="sl-SI" sz="2000" dirty="0" smtClean="0"/>
              <a:t>, Paravojaška organizacija</a:t>
            </a:r>
          </a:p>
          <a:p>
            <a:pPr algn="l"/>
            <a:endParaRPr lang="sl-SI" sz="2000" dirty="0"/>
          </a:p>
          <a:p>
            <a:pPr algn="l"/>
            <a:r>
              <a:rPr lang="sl-SI" sz="2000" dirty="0"/>
              <a:t>-</a:t>
            </a:r>
            <a:r>
              <a:rPr lang="sl-SI" sz="2000" dirty="0" smtClean="0"/>
              <a:t>Hitler </a:t>
            </a:r>
            <a:r>
              <a:rPr lang="sl-SI" sz="2000" dirty="0"/>
              <a:t>razglasil začetek narodne revolucije </a:t>
            </a:r>
            <a:endParaRPr lang="sl-SI" sz="2000" dirty="0" smtClean="0"/>
          </a:p>
          <a:p>
            <a:pPr algn="l"/>
            <a:endParaRPr lang="sl-SI" sz="2000" dirty="0"/>
          </a:p>
          <a:p>
            <a:pPr algn="l"/>
            <a:r>
              <a:rPr lang="sl-SI" sz="2000" dirty="0"/>
              <a:t>-</a:t>
            </a:r>
            <a:r>
              <a:rPr lang="sl-SI" sz="2000" dirty="0" smtClean="0"/>
              <a:t>središče Münchna (spopad z policijo)</a:t>
            </a:r>
          </a:p>
          <a:p>
            <a:pPr algn="l"/>
            <a:endParaRPr lang="sl-SI" sz="2000" dirty="0"/>
          </a:p>
          <a:p>
            <a:pPr algn="l"/>
            <a:r>
              <a:rPr lang="sl-SI" sz="2000" dirty="0" smtClean="0"/>
              <a:t>-</a:t>
            </a:r>
            <a:r>
              <a:rPr lang="it-IT" sz="2000" dirty="0"/>
              <a:t>Hitler </a:t>
            </a:r>
            <a:r>
              <a:rPr lang="it-IT" sz="2000" dirty="0" smtClean="0"/>
              <a:t>je</a:t>
            </a:r>
            <a:r>
              <a:rPr lang="sl-SI" sz="2000" dirty="0" smtClean="0"/>
              <a:t> </a:t>
            </a:r>
            <a:r>
              <a:rPr lang="it-IT" sz="2000" dirty="0" err="1" smtClean="0"/>
              <a:t>pobegnil</a:t>
            </a:r>
            <a:r>
              <a:rPr lang="it-IT" sz="2000" dirty="0"/>
              <a:t>, </a:t>
            </a:r>
            <a:r>
              <a:rPr lang="it-IT" sz="2000" dirty="0" err="1" smtClean="0"/>
              <a:t>vendar</a:t>
            </a:r>
            <a:r>
              <a:rPr lang="sl-SI" sz="2000" dirty="0" smtClean="0"/>
              <a:t> ga ujamejo in aretirajo</a:t>
            </a:r>
            <a:r>
              <a:rPr lang="it-IT" sz="2000" dirty="0" smtClean="0"/>
              <a:t> </a:t>
            </a:r>
            <a:endParaRPr lang="sl-SI" sz="2000" dirty="0" smtClean="0"/>
          </a:p>
          <a:p>
            <a:pPr algn="l"/>
            <a:endParaRPr lang="sl-SI" sz="2000" dirty="0"/>
          </a:p>
          <a:p>
            <a:pPr algn="l"/>
            <a:r>
              <a:rPr lang="sl-SI" sz="2000" dirty="0"/>
              <a:t>-Dvorano piva je ustanovil Hitler kot nacionalno osebnost </a:t>
            </a:r>
            <a:endParaRPr lang="sl-SI" sz="2000" dirty="0" smtClean="0"/>
          </a:p>
          <a:p>
            <a:pPr algn="l"/>
            <a:endParaRPr lang="sl-SI" sz="2000" dirty="0"/>
          </a:p>
          <a:p>
            <a:pPr algn="l"/>
            <a:r>
              <a:rPr lang="sl-SI" sz="2000" dirty="0" smtClean="0"/>
              <a:t>- očeh </a:t>
            </a:r>
            <a:r>
              <a:rPr lang="sl-SI" sz="2000" dirty="0"/>
              <a:t>mnogih </a:t>
            </a:r>
            <a:r>
              <a:rPr lang="sl-SI" sz="2000" dirty="0" smtClean="0"/>
              <a:t>je </a:t>
            </a:r>
            <a:r>
              <a:rPr lang="sl-SI" sz="2000" dirty="0"/>
              <a:t>junaka desničarskega nacionalizma.</a:t>
            </a:r>
          </a:p>
        </p:txBody>
      </p:sp>
      <p:pic>
        <p:nvPicPr>
          <p:cNvPr id="4" name="Slika 3"/>
          <p:cNvPicPr>
            <a:picLocks noChangeAspect="1"/>
          </p:cNvPicPr>
          <p:nvPr/>
        </p:nvPicPr>
        <p:blipFill>
          <a:blip r:embed="rId2"/>
          <a:stretch>
            <a:fillRect/>
          </a:stretch>
        </p:blipFill>
        <p:spPr>
          <a:xfrm>
            <a:off x="6670476" y="1284349"/>
            <a:ext cx="4608512" cy="4608512"/>
          </a:xfrm>
          <a:prstGeom prst="rect">
            <a:avLst/>
          </a:prstGeom>
        </p:spPr>
      </p:pic>
    </p:spTree>
    <p:extLst>
      <p:ext uri="{BB962C8B-B14F-4D97-AF65-F5344CB8AC3E}">
        <p14:creationId xmlns:p14="http://schemas.microsoft.com/office/powerpoint/2010/main" val="182120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93812" y="332656"/>
            <a:ext cx="8835969" cy="951693"/>
          </a:xfrm>
        </p:spPr>
        <p:txBody>
          <a:bodyPr/>
          <a:lstStyle/>
          <a:p>
            <a:r>
              <a:rPr lang="sl-SI" sz="5400" dirty="0" err="1"/>
              <a:t>Mein</a:t>
            </a:r>
            <a:r>
              <a:rPr lang="sl-SI" sz="5400" dirty="0"/>
              <a:t> </a:t>
            </a:r>
            <a:r>
              <a:rPr lang="sl-SI" sz="5400" dirty="0" err="1"/>
              <a:t>Kampf</a:t>
            </a:r>
            <a:r>
              <a:rPr lang="sl-SI" sz="5400" dirty="0"/>
              <a:t> </a:t>
            </a:r>
            <a:r>
              <a:rPr lang="sl-SI" sz="5400" dirty="0" smtClean="0"/>
              <a:t>= Moja borba</a:t>
            </a:r>
            <a:endParaRPr lang="sl-SI" sz="5400" dirty="0"/>
          </a:p>
        </p:txBody>
      </p:sp>
      <p:sp>
        <p:nvSpPr>
          <p:cNvPr id="3" name="Označba mesta besedila 2"/>
          <p:cNvSpPr>
            <a:spLocks noGrp="1"/>
          </p:cNvSpPr>
          <p:nvPr>
            <p:ph type="body" idx="1"/>
          </p:nvPr>
        </p:nvSpPr>
        <p:spPr>
          <a:xfrm>
            <a:off x="952575" y="1988840"/>
            <a:ext cx="4752528" cy="3872843"/>
          </a:xfrm>
        </p:spPr>
        <p:txBody>
          <a:bodyPr/>
          <a:lstStyle/>
          <a:p>
            <a:pPr algn="l"/>
            <a:r>
              <a:rPr lang="sl-SI" sz="2000" dirty="0" smtClean="0"/>
              <a:t>-5 let zapora</a:t>
            </a:r>
          </a:p>
          <a:p>
            <a:pPr algn="l"/>
            <a:endParaRPr lang="sl-SI" sz="2000" dirty="0"/>
          </a:p>
          <a:p>
            <a:pPr algn="l"/>
            <a:r>
              <a:rPr lang="sl-SI" sz="2000" dirty="0"/>
              <a:t>-V tem času </a:t>
            </a:r>
            <a:r>
              <a:rPr lang="sl-SI" sz="2000" dirty="0" smtClean="0"/>
              <a:t>je </a:t>
            </a:r>
            <a:r>
              <a:rPr lang="sl-SI" sz="2000" dirty="0"/>
              <a:t>pisati </a:t>
            </a:r>
            <a:r>
              <a:rPr lang="sl-SI" sz="2000" dirty="0" smtClean="0"/>
              <a:t>knjigo </a:t>
            </a:r>
            <a:r>
              <a:rPr lang="sl-SI" sz="2000" dirty="0" err="1"/>
              <a:t>Mein</a:t>
            </a:r>
            <a:r>
              <a:rPr lang="sl-SI" sz="2000" dirty="0"/>
              <a:t> </a:t>
            </a:r>
            <a:r>
              <a:rPr lang="sl-SI" sz="2000" dirty="0" err="1" smtClean="0"/>
              <a:t>Kampf</a:t>
            </a:r>
            <a:endParaRPr lang="sl-SI" sz="2000" dirty="0" smtClean="0"/>
          </a:p>
          <a:p>
            <a:pPr algn="l"/>
            <a:endParaRPr lang="sl-SI" sz="2000" dirty="0"/>
          </a:p>
          <a:p>
            <a:pPr algn="l"/>
            <a:r>
              <a:rPr lang="sl-SI" sz="2000" dirty="0" smtClean="0"/>
              <a:t>- 1. del  je </a:t>
            </a:r>
            <a:r>
              <a:rPr lang="sl-SI" sz="2000" dirty="0"/>
              <a:t>objavljen leta </a:t>
            </a:r>
            <a:r>
              <a:rPr lang="sl-SI" sz="2000" dirty="0" smtClean="0"/>
              <a:t>1925</a:t>
            </a:r>
          </a:p>
          <a:p>
            <a:pPr algn="l"/>
            <a:endParaRPr lang="sl-SI" sz="2000" dirty="0" smtClean="0"/>
          </a:p>
          <a:p>
            <a:pPr algn="l"/>
            <a:r>
              <a:rPr lang="sl-SI" sz="2000" dirty="0"/>
              <a:t>-</a:t>
            </a:r>
            <a:r>
              <a:rPr lang="sl-SI" sz="2000" dirty="0" smtClean="0"/>
              <a:t>napisal </a:t>
            </a:r>
            <a:r>
              <a:rPr lang="sl-SI" sz="2000" dirty="0"/>
              <a:t>načrte za Nemčijo in </a:t>
            </a:r>
            <a:r>
              <a:rPr lang="sl-SI" sz="2000" dirty="0" smtClean="0"/>
              <a:t>svet</a:t>
            </a:r>
          </a:p>
          <a:p>
            <a:pPr algn="l"/>
            <a:endParaRPr lang="sl-SI" sz="2000" dirty="0"/>
          </a:p>
          <a:p>
            <a:pPr algn="l"/>
            <a:r>
              <a:rPr lang="sl-SI" sz="2000" dirty="0" smtClean="0"/>
              <a:t>-</a:t>
            </a:r>
            <a:r>
              <a:rPr lang="de-DE" sz="2000" dirty="0" err="1" smtClean="0"/>
              <a:t>konča</a:t>
            </a:r>
            <a:r>
              <a:rPr lang="sl-SI" sz="2000" dirty="0" smtClean="0"/>
              <a:t> </a:t>
            </a:r>
            <a:r>
              <a:rPr lang="de-DE" sz="2000" dirty="0" err="1" smtClean="0"/>
              <a:t>drugi</a:t>
            </a:r>
            <a:r>
              <a:rPr lang="de-DE" sz="2000" dirty="0" smtClean="0"/>
              <a:t> </a:t>
            </a:r>
            <a:r>
              <a:rPr lang="de-DE" sz="2000" dirty="0" err="1"/>
              <a:t>volumen</a:t>
            </a:r>
            <a:r>
              <a:rPr lang="de-DE" sz="2000" dirty="0"/>
              <a:t> Mein </a:t>
            </a:r>
            <a:r>
              <a:rPr lang="de-DE" sz="2000" dirty="0" err="1" smtClean="0"/>
              <a:t>Kampfa</a:t>
            </a:r>
            <a:endParaRPr lang="sl-SI" sz="2000" dirty="0" smtClean="0"/>
          </a:p>
          <a:p>
            <a:pPr algn="l"/>
            <a:endParaRPr lang="sl-SI" sz="2000" dirty="0"/>
          </a:p>
          <a:p>
            <a:pPr algn="l"/>
            <a:r>
              <a:rPr lang="sl-SI" sz="2000" dirty="0"/>
              <a:t>-</a:t>
            </a:r>
            <a:r>
              <a:rPr lang="sl-SI" sz="2000" dirty="0" smtClean="0"/>
              <a:t>Hitlerjev porast</a:t>
            </a:r>
          </a:p>
          <a:p>
            <a:pPr algn="l"/>
            <a:endParaRPr lang="sl-SI" sz="2000" dirty="0"/>
          </a:p>
          <a:p>
            <a:pPr algn="l"/>
            <a:r>
              <a:rPr lang="sl-SI" sz="2000" dirty="0" smtClean="0"/>
              <a:t>-</a:t>
            </a:r>
            <a:r>
              <a:rPr lang="pl-PL" sz="2000" dirty="0"/>
              <a:t>Do leta 1940 </a:t>
            </a:r>
            <a:r>
              <a:rPr lang="pl-PL" sz="2000" dirty="0" smtClean="0"/>
              <a:t>je prodal </a:t>
            </a:r>
            <a:r>
              <a:rPr lang="pl-PL" sz="2000" dirty="0"/>
              <a:t>6 milijonov kopij. </a:t>
            </a:r>
            <a:endParaRPr lang="sl-SI" sz="2000" dirty="0"/>
          </a:p>
        </p:txBody>
      </p:sp>
      <p:pic>
        <p:nvPicPr>
          <p:cNvPr id="4" name="Slika 3"/>
          <p:cNvPicPr>
            <a:picLocks noChangeAspect="1"/>
          </p:cNvPicPr>
          <p:nvPr/>
        </p:nvPicPr>
        <p:blipFill>
          <a:blip r:embed="rId2"/>
          <a:stretch>
            <a:fillRect/>
          </a:stretch>
        </p:blipFill>
        <p:spPr>
          <a:xfrm>
            <a:off x="6382444" y="1460895"/>
            <a:ext cx="3503985" cy="5215932"/>
          </a:xfrm>
          <a:prstGeom prst="rect">
            <a:avLst/>
          </a:prstGeom>
        </p:spPr>
      </p:pic>
    </p:spTree>
    <p:extLst>
      <p:ext uri="{BB962C8B-B14F-4D97-AF65-F5344CB8AC3E}">
        <p14:creationId xmlns:p14="http://schemas.microsoft.com/office/powerpoint/2010/main" val="2888904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17748" y="116632"/>
            <a:ext cx="4947537" cy="1023701"/>
          </a:xfrm>
        </p:spPr>
        <p:txBody>
          <a:bodyPr/>
          <a:lstStyle/>
          <a:p>
            <a:r>
              <a:rPr lang="sl-SI" sz="5400" dirty="0" smtClean="0"/>
              <a:t>Arijska dirka</a:t>
            </a:r>
            <a:endParaRPr lang="sl-SI" sz="5400" dirty="0"/>
          </a:p>
        </p:txBody>
      </p:sp>
      <p:sp>
        <p:nvSpPr>
          <p:cNvPr id="3" name="Označba mesta besedila 2"/>
          <p:cNvSpPr>
            <a:spLocks noGrp="1"/>
          </p:cNvSpPr>
          <p:nvPr>
            <p:ph type="body" idx="1"/>
          </p:nvPr>
        </p:nvSpPr>
        <p:spPr>
          <a:xfrm>
            <a:off x="333772" y="1091428"/>
            <a:ext cx="5400599" cy="2880320"/>
          </a:xfrm>
        </p:spPr>
        <p:txBody>
          <a:bodyPr/>
          <a:lstStyle/>
          <a:p>
            <a:pPr algn="l"/>
            <a:r>
              <a:rPr lang="sl-SI" sz="2000" dirty="0" smtClean="0"/>
              <a:t>-idejo </a:t>
            </a:r>
            <a:r>
              <a:rPr lang="sl-SI" sz="2000" dirty="0"/>
              <a:t>etnične "</a:t>
            </a:r>
            <a:r>
              <a:rPr lang="sl-SI" sz="2000" dirty="0" smtClean="0"/>
              <a:t>čistosti„</a:t>
            </a:r>
          </a:p>
          <a:p>
            <a:pPr algn="l"/>
            <a:endParaRPr lang="sl-SI" sz="2000" dirty="0"/>
          </a:p>
          <a:p>
            <a:pPr algn="l"/>
            <a:r>
              <a:rPr lang="sl-SI" sz="2000" dirty="0"/>
              <a:t>-Hitler videl naravni </a:t>
            </a:r>
            <a:r>
              <a:rPr lang="sl-SI" sz="2000" dirty="0" smtClean="0"/>
              <a:t>red</a:t>
            </a:r>
          </a:p>
          <a:p>
            <a:pPr algn="l"/>
            <a:endParaRPr lang="sl-SI" sz="2000" dirty="0"/>
          </a:p>
          <a:p>
            <a:pPr algn="l"/>
            <a:r>
              <a:rPr lang="sl-SI" sz="2000" dirty="0"/>
              <a:t>-enotnost Volka (</a:t>
            </a:r>
            <a:r>
              <a:rPr lang="sl-SI" sz="2000" dirty="0" smtClean="0"/>
              <a:t>nemški narod) </a:t>
            </a:r>
          </a:p>
          <a:p>
            <a:pPr algn="l"/>
            <a:endParaRPr lang="sl-SI" sz="2000" dirty="0"/>
          </a:p>
          <a:p>
            <a:pPr algn="l"/>
            <a:r>
              <a:rPr lang="sl-SI" sz="2000" dirty="0" smtClean="0"/>
              <a:t>-INKARNACIJA = v </a:t>
            </a:r>
            <a:r>
              <a:rPr lang="sl-SI" sz="2000" dirty="0" err="1" smtClean="0"/>
              <a:t>hitlerjevem</a:t>
            </a:r>
            <a:r>
              <a:rPr lang="sl-SI" sz="2000" dirty="0" smtClean="0"/>
              <a:t> primeru pomeni</a:t>
            </a:r>
            <a:r>
              <a:rPr lang="sl-SI" sz="2000" dirty="0" smtClean="0">
                <a:sym typeface="Wingdings" panose="05000000000000000000" pitchFamily="2" charset="2"/>
              </a:rPr>
              <a:t>: </a:t>
            </a:r>
            <a:r>
              <a:rPr lang="sl-SI" sz="2000" dirty="0" err="1" smtClean="0">
                <a:sym typeface="Wingdings" panose="05000000000000000000" pitchFamily="2" charset="2"/>
              </a:rPr>
              <a:t>prznavanje</a:t>
            </a:r>
            <a:r>
              <a:rPr lang="sl-SI" sz="2000" dirty="0" smtClean="0">
                <a:sym typeface="Wingdings" panose="05000000000000000000" pitchFamily="2" charset="2"/>
              </a:rPr>
              <a:t> samo ene rase, njegove rase, arijske rase(= svetlolasi z modrimi očmi) </a:t>
            </a:r>
          </a:p>
          <a:p>
            <a:pPr algn="l"/>
            <a:endParaRPr lang="sl-SI" sz="2000" dirty="0">
              <a:sym typeface="Wingdings" panose="05000000000000000000" pitchFamily="2" charset="2"/>
            </a:endParaRPr>
          </a:p>
          <a:p>
            <a:pPr algn="l"/>
            <a:endParaRPr lang="sl-SI" sz="2000" dirty="0"/>
          </a:p>
        </p:txBody>
      </p:sp>
      <p:pic>
        <p:nvPicPr>
          <p:cNvPr id="4" name="Slika 3"/>
          <p:cNvPicPr>
            <a:picLocks noChangeAspect="1"/>
          </p:cNvPicPr>
          <p:nvPr/>
        </p:nvPicPr>
        <p:blipFill>
          <a:blip r:embed="rId2"/>
          <a:stretch>
            <a:fillRect/>
          </a:stretch>
        </p:blipFill>
        <p:spPr>
          <a:xfrm>
            <a:off x="1485900" y="3861048"/>
            <a:ext cx="2855218" cy="2855218"/>
          </a:xfrm>
          <a:prstGeom prst="rect">
            <a:avLst/>
          </a:prstGeom>
        </p:spPr>
      </p:pic>
      <p:pic>
        <p:nvPicPr>
          <p:cNvPr id="5" name="Slika 4"/>
          <p:cNvPicPr>
            <a:picLocks noChangeAspect="1"/>
          </p:cNvPicPr>
          <p:nvPr/>
        </p:nvPicPr>
        <p:blipFill>
          <a:blip r:embed="rId3"/>
          <a:stretch>
            <a:fillRect/>
          </a:stretch>
        </p:blipFill>
        <p:spPr>
          <a:xfrm>
            <a:off x="6886499" y="404664"/>
            <a:ext cx="4366363" cy="6165304"/>
          </a:xfrm>
          <a:prstGeom prst="rect">
            <a:avLst/>
          </a:prstGeom>
        </p:spPr>
      </p:pic>
    </p:spTree>
    <p:extLst>
      <p:ext uri="{BB962C8B-B14F-4D97-AF65-F5344CB8AC3E}">
        <p14:creationId xmlns:p14="http://schemas.microsoft.com/office/powerpoint/2010/main" val="2189317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Rdeče radialno 16x9">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extLst>
    <a:ext uri="{05A4C25C-085E-4340-85A3-A5531E510DB2}">
      <thm15:themeFamily xmlns:thm15="http://schemas.microsoft.com/office/thememl/2012/main" name="Office_9532498_TF02804895" id="{E5B56840-0CCF-458A-8160-7871979E41F3}" vid="{1E1E5314-E887-498E-9E62-4AA2D66E478B}"/>
    </a:ext>
  </a:extLst>
</a:theme>
</file>

<file path=ppt/theme/theme2.xml><?xml version="1.0" encoding="utf-8"?>
<a:theme xmlns:a="http://schemas.openxmlformats.org/drawingml/2006/main" name="Officeova tema">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extraClrSchemeLst/>
</a:theme>
</file>

<file path=ppt/theme/theme3.xml><?xml version="1.0" encoding="utf-8"?>
<a:theme xmlns:a="http://schemas.openxmlformats.org/drawingml/2006/main" name="Officeova tema">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false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1380992</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This template makes an impression with its bold red background, radial sunburst pattern, and contrasting black title bar. Consider it for your small business or marketing presentation. Or, take advantage of the red color scheme to make a holiday-themed presentation.  Compatible with PowerPoint 2013 and later, this template offers a variety of slide layouts including title slides, bulleted lists, photo with captions, a sample chart, and blank slide, all in a widescreen (16X9) format.
</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2011-12-19T18:35:00+00:00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2035-01-01T08:00:00+00:00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TP102804893</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725212</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REDMOND\v-vaddu</DisplayName>
        <AccountId>2567</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14</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Props1.xml><?xml version="1.0" encoding="utf-8"?>
<ds:datastoreItem xmlns:ds="http://schemas.openxmlformats.org/officeDocument/2006/customXml" ds:itemID="{41BC18E0-614B-4152-A3EE-8AA2B60C72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A765CE0-A8A0-42E0-82D2-3F870DB4D5F7}">
  <ds:schemaRefs>
    <ds:schemaRef ds:uri="http://schemas.microsoft.com/sharepoint/v3/contenttype/forms"/>
  </ds:schemaRefs>
</ds:datastoreItem>
</file>

<file path=customXml/itemProps3.xml><?xml version="1.0" encoding="utf-8"?>
<ds:datastoreItem xmlns:ds="http://schemas.openxmlformats.org/officeDocument/2006/customXml" ds:itemID="{45076977-ECB7-44C2-A70D-853BB6B41242}">
  <ds:schemaRefs>
    <ds:schemaRef ds:uri="http://schemas.microsoft.com/office/2006/documentManagement/types"/>
    <ds:schemaRef ds:uri="4873beb7-5857-4685-be1f-d57550cc96cc"/>
    <ds:schemaRef ds:uri="http://purl.org/dc/terms/"/>
    <ds:schemaRef ds:uri="http://purl.org/dc/elements/1.1/"/>
    <ds:schemaRef ds:uri="http://purl.org/dc/dcmitype/"/>
    <ds:schemaRef ds:uri="http://schemas.openxmlformats.org/package/2006/metadata/core-properties"/>
    <ds:schemaRef ds:uri="http://www.w3.org/XML/1998/namespace"/>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Predstavitev z motivom rdečih krožnih črt (širokozaslonska)</Template>
  <TotalTime>807</TotalTime>
  <Words>1038</Words>
  <Application>Microsoft Office PowerPoint</Application>
  <PresentationFormat>Po meri</PresentationFormat>
  <Paragraphs>245</Paragraphs>
  <Slides>24</Slides>
  <Notes>1</Notes>
  <HiddenSlides>0</HiddenSlides>
  <MMClips>0</MMClips>
  <ScaleCrop>false</ScaleCrop>
  <HeadingPairs>
    <vt:vector size="6" baseType="variant">
      <vt:variant>
        <vt:lpstr>Uporabljene pisave</vt:lpstr>
      </vt:variant>
      <vt:variant>
        <vt:i4>4</vt:i4>
      </vt:variant>
      <vt:variant>
        <vt:lpstr>Tema</vt:lpstr>
      </vt:variant>
      <vt:variant>
        <vt:i4>1</vt:i4>
      </vt:variant>
      <vt:variant>
        <vt:lpstr>Naslovi diapozitivov</vt:lpstr>
      </vt:variant>
      <vt:variant>
        <vt:i4>24</vt:i4>
      </vt:variant>
    </vt:vector>
  </HeadingPairs>
  <TitlesOfParts>
    <vt:vector size="29" baseType="lpstr">
      <vt:lpstr>Arial</vt:lpstr>
      <vt:lpstr>Cambria</vt:lpstr>
      <vt:lpstr>Times New Roman</vt:lpstr>
      <vt:lpstr>Wingdings</vt:lpstr>
      <vt:lpstr>Rdeče radialno 16x9</vt:lpstr>
      <vt:lpstr>Adolf Hitler</vt:lpstr>
      <vt:lpstr>-nemški diktator in nacistični voditelj avstrijskega rodu  - * 20. april 1889  zgornja avstrija pri linzu ( tedaj avstro-ogrska)  -† 30. april 1945, Berlin Nemčija.</vt:lpstr>
      <vt:lpstr>.</vt:lpstr>
      <vt:lpstr>-</vt:lpstr>
      <vt:lpstr>1. SVETOVNA VOJNA </vt:lpstr>
      <vt:lpstr>NACIZEM</vt:lpstr>
      <vt:lpstr>DVORANA PIVA</vt:lpstr>
      <vt:lpstr>Mein Kampf = Moja borba</vt:lpstr>
      <vt:lpstr>Arijska dirka</vt:lpstr>
      <vt:lpstr>Schutzstaffel-SS</vt:lpstr>
      <vt:lpstr>EVA BRAUN</vt:lpstr>
      <vt:lpstr>Tretji rajh</vt:lpstr>
      <vt:lpstr>POŽAR REICHSTAG</vt:lpstr>
      <vt:lpstr>HITLERJEVA POLITIKA</vt:lpstr>
      <vt:lpstr>Noč dolgih nožev</vt:lpstr>
      <vt:lpstr>HITLER IN ŽIDI</vt:lpstr>
      <vt:lpstr>2. SVETOVNA VOJNA</vt:lpstr>
      <vt:lpstr>-1. september 1939: nacistični vojaki vdrejo na Poljsko, nato pa sta Britanija in Francija napovedala vojno proti Nemčiji.</vt:lpstr>
      <vt:lpstr> blitzkrieg: Bliskovita vojna</vt:lpstr>
      <vt:lpstr>KONCENTRACIJSKA TABORIŠČA</vt:lpstr>
      <vt:lpstr>Konec 2 svetovne vojne</vt:lpstr>
      <vt:lpstr>Kako je adolf hitler umrl?</vt:lpstr>
      <vt:lpstr>Viri:</vt:lpstr>
      <vt:lpstr>Hvala za vašo pozornost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Adolf Hitler</dc:title>
  <dc:creator>timm</dc:creator>
  <cp:lastModifiedBy>timm</cp:lastModifiedBy>
  <cp:revision>50</cp:revision>
  <dcterms:created xsi:type="dcterms:W3CDTF">2018-10-17T12:41:25Z</dcterms:created>
  <dcterms:modified xsi:type="dcterms:W3CDTF">2018-10-23T15:58:02Z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