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1" r:id="rId5"/>
    <p:sldId id="262" r:id="rId6"/>
    <p:sldId id="266" r:id="rId7"/>
    <p:sldId id="264" r:id="rId8"/>
    <p:sldId id="258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0A7594D-3373-4EB0-9753-C3609548E5E7}" type="datetimeFigureOut">
              <a:rPr lang="sr-Latn-RS" smtClean="0"/>
              <a:t>25.9.2018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08BBED-EF5B-4C47-8E48-E4247912BAC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Balkanski_vojn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4267200"/>
          </a:xfrm>
        </p:spPr>
        <p:txBody>
          <a:bodyPr/>
          <a:lstStyle/>
          <a:p>
            <a:r>
              <a:rPr lang="sr-Latn-RS" sz="7200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BALKANSKI VOJNI</a:t>
            </a:r>
            <a:endParaRPr lang="sr-Latn-RS" sz="7200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ea typeface="Adobe Ming Std L" pitchFamily="18" charset="-128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0" y="3231849"/>
            <a:ext cx="2319128" cy="36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2424"/>
            <a:ext cx="59055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1. BALKANSKA VOJNA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1912 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Balkanska liga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Osmansko cesarstvo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Avstro – Ogrska in Nemčija obljubili Srbiji, da ostaneta nevtralni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Srbi: zmagali pri Kumanovem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Črnogorci: oblegali Skadar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Grki: zasedli Solun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Bolgari:  potisnili osmanske čete do Čataldže</a:t>
            </a:r>
          </a:p>
          <a:p>
            <a:endParaRPr lang="sr-Latn-RS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6871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538713" cy="3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224386" cy="322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01" y="4086225"/>
            <a:ext cx="51435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Osmansko cesarstvo zaprosilo za mir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London 1913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Osmanska država rabila zaveznikom odstopiti ozemlje Z od črte Enos - Midija</a:t>
            </a:r>
          </a:p>
          <a:p>
            <a:endParaRPr lang="sr-Latn-RS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2. BALKANSKA VOJNA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Zaveznice so se sprle pri delitvi ozemlja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Bolgari zahtevali večino Makedonije in napadejo Srbijo 1913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Pridruži se Romunija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Bolgarijo napade Osmansko cesarstvo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Bolgarija prisiljena zprositi za mir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Bukarešta 1913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Bolgarija izgubila večji del pridobljenega ozemlja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Osmanci ponovno dobijo ozemlje do Edirne</a:t>
            </a:r>
          </a:p>
          <a:p>
            <a:endParaRPr lang="sr-Latn-RS" sz="2800" dirty="0" smtClean="0">
              <a:latin typeface="Courier New" pitchFamily="49" charset="0"/>
              <a:cs typeface="Courier New" pitchFamily="49" charset="0"/>
            </a:endParaRPr>
          </a:p>
          <a:p>
            <a:endParaRPr lang="sr-Latn-RS" sz="2800" dirty="0" smtClean="0">
              <a:latin typeface="Courier New" pitchFamily="49" charset="0"/>
              <a:cs typeface="Courier New" pitchFamily="49" charset="0"/>
            </a:endParaRPr>
          </a:p>
          <a:p>
            <a:endParaRPr lang="sr-Latn-RS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38" y="0"/>
            <a:ext cx="4834826" cy="685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0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POSLEDICE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Osvobojena ozemlja – J Srbija, V Črna gora, Albanija, S Grčija, J Bolgarija</a:t>
            </a:r>
          </a:p>
          <a:p>
            <a:r>
              <a:rPr lang="sr-Latn-R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Šibka </a:t>
            </a:r>
            <a:r>
              <a:rPr lang="sr-Latn-R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Turčija išče zavezništva</a:t>
            </a:r>
            <a:endParaRPr lang="sr-Latn-R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sr-Latn-R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Bojazen AO in Nemčije pred močno Srbijo</a:t>
            </a:r>
          </a:p>
          <a:p>
            <a:r>
              <a:rPr lang="pl-PL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Podlaga </a:t>
            </a:r>
            <a:r>
              <a:rPr lang="pl-PL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za 1. st. vojno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4432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VIRI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hlinkClick r:id="rId2"/>
              </a:rPr>
              <a:t>https://sl.wikipedia.org/wiki/Balkanski_vojni</a:t>
            </a:r>
            <a:endParaRPr lang="sr-Latn-RS" dirty="0" smtClean="0"/>
          </a:p>
          <a:p>
            <a:r>
              <a:rPr lang="sr-Latn-R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Oče</a:t>
            </a:r>
          </a:p>
          <a:p>
            <a:endParaRPr lang="sr-Latn-RS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825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HVALA ZA VAŠO POZORNOST!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8495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</TotalTime>
  <Words>152</Words>
  <Application>Microsoft Office PowerPoint</Application>
  <PresentationFormat>Diaprojekcija na zaslonu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Executive</vt:lpstr>
      <vt:lpstr>BALKANSKI VOJNI</vt:lpstr>
      <vt:lpstr>1. BALKANSKA VOJNA</vt:lpstr>
      <vt:lpstr>PowerPointova predstavitev</vt:lpstr>
      <vt:lpstr>PowerPointova predstavitev</vt:lpstr>
      <vt:lpstr>2. BALKANSKA VOJNA</vt:lpstr>
      <vt:lpstr>PowerPointova predstavitev</vt:lpstr>
      <vt:lpstr>POSLEDICE</vt:lpstr>
      <vt:lpstr>VIRI</vt:lpstr>
      <vt:lpstr>HVALA ZA VAŠO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BALKANSKI VOJNI</dc:title>
  <dc:creator>Win10</dc:creator>
  <cp:lastModifiedBy>user</cp:lastModifiedBy>
  <cp:revision>18</cp:revision>
  <dcterms:created xsi:type="dcterms:W3CDTF">2018-09-13T17:51:02Z</dcterms:created>
  <dcterms:modified xsi:type="dcterms:W3CDTF">2018-09-25T09:21:43Z</dcterms:modified>
</cp:coreProperties>
</file>