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98" d="100"/>
          <a:sy n="9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24.9.2018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24.9.2018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24.9.2018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23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24.9.2018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2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24.9.2018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4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24.9.2018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5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24.9.2018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361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24.9.2018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6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24.9.2018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6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24.9.2018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3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24.9.2018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70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7810A5-1A13-4087-8DFA-155E6E5B5D73}" type="datetimeFigureOut">
              <a:rPr lang="tr-TR" smtClean="0"/>
              <a:t>24.9.2018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1758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Balkansko_boji&#353;&#269;e" TargetMode="External"/><Relationship Id="rId2" Type="http://schemas.openxmlformats.org/officeDocument/2006/relationships/hyperlink" Target="https://sl.wikipedia.org/wiki/Solunska_front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lus.si.cobiss.net/opac7/bib/1750284" TargetMode="External"/><Relationship Id="rId4" Type="http://schemas.openxmlformats.org/officeDocument/2006/relationships/hyperlink" Target="https://plus.si.cobiss.net/opac7/bib/58634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6675" y="6261337"/>
            <a:ext cx="2570708" cy="370748"/>
          </a:xfrm>
        </p:spPr>
        <p:txBody>
          <a:bodyPr>
            <a:normAutofit/>
          </a:bodyPr>
          <a:lstStyle/>
          <a:p>
            <a:r>
              <a:rPr lang="tr-TR" sz="1800" dirty="0">
                <a:cs typeface="Arial"/>
              </a:rPr>
              <a:t>NIKOLA TICA  8.B</a:t>
            </a:r>
            <a:endParaRPr lang="tr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63" y="284712"/>
            <a:ext cx="11237936" cy="2238514"/>
          </a:xfrm>
        </p:spPr>
        <p:txBody>
          <a:bodyPr>
            <a:normAutofit lnSpcReduction="10000"/>
          </a:bodyPr>
          <a:lstStyle/>
          <a:p>
            <a:r>
              <a:rPr lang="tr-TR" sz="6000">
                <a:latin typeface="Arial"/>
                <a:cs typeface="Arial"/>
              </a:rPr>
              <a:t>BALKANSKA IN SOLUNSKA </a:t>
            </a:r>
            <a:endParaRPr lang="tr-TR" sz="6600">
              <a:latin typeface="Arial Black"/>
              <a:cs typeface="Arial"/>
            </a:endParaRPr>
          </a:p>
          <a:p>
            <a:r>
              <a:rPr lang="tr-TR" sz="6000">
                <a:latin typeface="Arial"/>
                <a:cs typeface="Arial"/>
              </a:rPr>
              <a:t>FRONTA                  </a:t>
            </a:r>
            <a:endParaRPr lang="tr-TR" sz="6600">
              <a:latin typeface="Arial Black"/>
            </a:endParaRPr>
          </a:p>
        </p:txBody>
      </p:sp>
      <p:pic>
        <p:nvPicPr>
          <p:cNvPr id="4" name="Slika 4" descr="Slika, ki vsebuje besede besedilo, preslikava&#10;&#10;Opis, ustvarjen z zelo visoko stopnjo zanesljivosti.">
            <a:extLst>
              <a:ext uri="{FF2B5EF4-FFF2-40B4-BE49-F238E27FC236}">
                <a16:creationId xmlns:a16="http://schemas.microsoft.com/office/drawing/2014/main" id="{1008F612-73AA-42F9-8FD9-3BCC726AA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986" y="2575760"/>
            <a:ext cx="8594783" cy="357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5" descr="Slika, ki vsebuje besede gora, zunanje, nebo, voda&#10;&#10;Opis, ustvarjen z zelo visoko stopnjo zanesljivosti.">
            <a:extLst>
              <a:ext uri="{FF2B5EF4-FFF2-40B4-BE49-F238E27FC236}">
                <a16:creationId xmlns:a16="http://schemas.microsoft.com/office/drawing/2014/main" id="{AFBA8DFE-7D17-4AD9-85B5-90C877AAAA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7185" r="27185"/>
          <a:stretch/>
        </p:blipFill>
        <p:spPr>
          <a:xfrm>
            <a:off x="6951154" y="2311065"/>
            <a:ext cx="3818985" cy="1940404"/>
          </a:xfrm>
          <a:prstGeom prst="rect">
            <a:avLst/>
          </a:prstGeo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B7960FF4-D6E4-43D8-B3D4-4C9FE7CCC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487" y="89132"/>
            <a:ext cx="8341701" cy="1900473"/>
          </a:xfrm>
        </p:spPr>
        <p:txBody>
          <a:bodyPr/>
          <a:lstStyle/>
          <a:p>
            <a:r>
              <a:rPr lang="sl-SI" sz="5400">
                <a:cs typeface="Arial"/>
              </a:rPr>
              <a:t>BALKANSKA FRONTA</a:t>
            </a:r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739DC0D-0101-4DBB-91F2-EAB3B9E1A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0171" y="2262777"/>
            <a:ext cx="3971874" cy="23863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5000000000000000000" pitchFamily="2" charset="2"/>
              <a:buChar char="•"/>
            </a:pPr>
            <a:r>
              <a:rPr lang="sl-SI">
                <a:cs typeface="Arial"/>
              </a:rPr>
              <a:t>Začetek 28.6.1914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sl-SI">
                <a:cs typeface="Arial"/>
              </a:rPr>
              <a:t>Poraz Srbije in vstop Bolgarije</a:t>
            </a:r>
            <a:endParaRPr lang="sl-SI" dirty="0">
              <a:cs typeface="Arial"/>
            </a:endParaRPr>
          </a:p>
        </p:txBody>
      </p:sp>
      <p:pic>
        <p:nvPicPr>
          <p:cNvPr id="35" name="Slika 35" descr="Slika, ki vsebuje besede zunanje, trava, oseba, fotografija&#10;&#10;Opis, ustvarjen z zelo visoko stopnjo zanesljivosti.">
            <a:extLst>
              <a:ext uri="{FF2B5EF4-FFF2-40B4-BE49-F238E27FC236}">
                <a16:creationId xmlns:a16="http://schemas.microsoft.com/office/drawing/2014/main" id="{05BC824F-4F78-4BEF-B6A8-F18FE61DA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961" y="4530844"/>
            <a:ext cx="3818985" cy="1850725"/>
          </a:xfrm>
          <a:prstGeom prst="rect">
            <a:avLst/>
          </a:prstGeom>
        </p:spPr>
      </p:pic>
      <p:pic>
        <p:nvPicPr>
          <p:cNvPr id="39" name="Slika 39" descr="Slika, ki vsebuje besede besedilo, preslikava&#10;&#10;Opis, ustvarjen z zelo visoko stopnjo zanesljivosti.">
            <a:extLst>
              <a:ext uri="{FF2B5EF4-FFF2-40B4-BE49-F238E27FC236}">
                <a16:creationId xmlns:a16="http://schemas.microsoft.com/office/drawing/2014/main" id="{7E2905E1-1C29-462B-BF0B-CE3DCAC87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495" y="3505373"/>
            <a:ext cx="5014822" cy="288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4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0E972826-0A62-4C4B-8FCD-0BC14AF64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883" y="563584"/>
            <a:ext cx="6213854" cy="1009077"/>
          </a:xfrm>
        </p:spPr>
        <p:txBody>
          <a:bodyPr>
            <a:normAutofit/>
          </a:bodyPr>
          <a:lstStyle/>
          <a:p>
            <a:r>
              <a:rPr lang="sl-SI" sz="5400">
                <a:cs typeface="Arial"/>
              </a:rPr>
              <a:t>SRBSKA FRONTA</a:t>
            </a:r>
            <a:endParaRPr lang="sl-SI" sz="5400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41B9D05-D41C-48BB-9A55-8F19C4D59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9001" y="1730815"/>
            <a:ext cx="3971874" cy="41260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5000000000000000000" pitchFamily="2" charset="2"/>
              <a:buChar char="•"/>
            </a:pPr>
            <a:r>
              <a:rPr lang="sl-SI">
                <a:cs typeface="Arial"/>
              </a:rPr>
              <a:t>Začetek 28.7.1914.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sl-SI">
                <a:cs typeface="Arial"/>
              </a:rPr>
              <a:t>Vpoklic vojakov do 9.8.1914.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sl-SI">
                <a:cs typeface="Arial"/>
              </a:rPr>
              <a:t>Prvi napad 12.8.1914.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sl-SI">
                <a:cs typeface="Arial"/>
              </a:rPr>
              <a:t>Bitka na Ceru 15.8.1914.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sl-SI">
                <a:cs typeface="Arial"/>
              </a:rPr>
              <a:t>Bitka na Drini 7.9.1914.</a:t>
            </a:r>
            <a:endParaRPr lang="sl-SI" dirty="0">
              <a:cs typeface="Arial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sl-SI">
                <a:cs typeface="Arial"/>
              </a:rPr>
              <a:t>Bitka na Kolubari 16.11.1914.</a:t>
            </a:r>
            <a:endParaRPr lang="sl-SI" dirty="0">
              <a:cs typeface="Arial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sl-SI">
                <a:cs typeface="Arial"/>
              </a:rPr>
              <a:t>14.10.1915. Napad Bolgarije</a:t>
            </a:r>
            <a:endParaRPr lang="sl-SI" dirty="0">
              <a:cs typeface="Arial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endParaRPr lang="sl-SI" dirty="0">
              <a:cs typeface="Arial"/>
            </a:endParaRPr>
          </a:p>
        </p:txBody>
      </p:sp>
      <p:pic>
        <p:nvPicPr>
          <p:cNvPr id="7" name="Slika 7" descr="Slika, ki vsebuje besede moški, stena, fotografija, oseba&#10;&#10;Opis, ustvarjen z zelo visoko stopnjo zanesljivosti.">
            <a:extLst>
              <a:ext uri="{FF2B5EF4-FFF2-40B4-BE49-F238E27FC236}">
                <a16:creationId xmlns:a16="http://schemas.microsoft.com/office/drawing/2014/main" id="{89090266-0898-4F82-AFDE-1212E51BE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967" y="3966534"/>
            <a:ext cx="2440556" cy="2605537"/>
          </a:xfrm>
          <a:prstGeom prst="rect">
            <a:avLst/>
          </a:prstGeom>
        </p:spPr>
      </p:pic>
      <p:pic>
        <p:nvPicPr>
          <p:cNvPr id="9" name="Slika 9" descr="Slika, ki vsebuje besede staro, zunanje&#10;&#10;Opis, ustvarjen z zelo visoko stopnjo zanesljivosti.">
            <a:extLst>
              <a:ext uri="{FF2B5EF4-FFF2-40B4-BE49-F238E27FC236}">
                <a16:creationId xmlns:a16="http://schemas.microsoft.com/office/drawing/2014/main" id="{FB6411D6-EFA2-468C-88F0-573B1F741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816" y="3964377"/>
            <a:ext cx="2397424" cy="2609850"/>
          </a:xfrm>
          <a:prstGeom prst="rect">
            <a:avLst/>
          </a:prstGeom>
        </p:spPr>
      </p:pic>
      <p:pic>
        <p:nvPicPr>
          <p:cNvPr id="21" name="Slika 21" descr="Slika, ki vsebuje besede zunanje, gora, konj, prst&#10;&#10;Opis, ustvarjen z zelo visoko stopnjo zanesljivosti.">
            <a:extLst>
              <a:ext uri="{FF2B5EF4-FFF2-40B4-BE49-F238E27FC236}">
                <a16:creationId xmlns:a16="http://schemas.microsoft.com/office/drawing/2014/main" id="{D04C1504-1151-4194-8E9B-51DC52B57A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26945" r="26945"/>
          <a:stretch/>
        </p:blipFill>
        <p:spPr>
          <a:xfrm>
            <a:off x="5611251" y="1505858"/>
            <a:ext cx="5291092" cy="234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70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5" descr="Slika, ki vsebuje besede zunanje, oseba, skupina, fotografija&#10;&#10;Opis, ustvarjen z zelo visoko stopnjo zanesljivosti.">
            <a:extLst>
              <a:ext uri="{FF2B5EF4-FFF2-40B4-BE49-F238E27FC236}">
                <a16:creationId xmlns:a16="http://schemas.microsoft.com/office/drawing/2014/main" id="{BBD2E788-AD08-4A8D-B4A1-DB13D97CF8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7725" r="27725"/>
          <a:stretch/>
        </p:blipFill>
        <p:spPr>
          <a:xfrm>
            <a:off x="6016624" y="1812529"/>
            <a:ext cx="4696004" cy="2046077"/>
          </a:xfrm>
          <a:prstGeom prst="rect">
            <a:avLst/>
          </a:prstGeo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C9F68913-ABD0-4F6C-9BCD-BB1F96372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052" y="577960"/>
            <a:ext cx="7579702" cy="1023455"/>
          </a:xfrm>
        </p:spPr>
        <p:txBody>
          <a:bodyPr/>
          <a:lstStyle/>
          <a:p>
            <a:r>
              <a:rPr lang="sl-SI" sz="5400">
                <a:cs typeface="Arial"/>
              </a:rPr>
              <a:t>ROMUNIJA V VOJNI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7C13CB3-3742-47B1-AFC6-7C0E0B225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23341" y="1860211"/>
            <a:ext cx="4690741" cy="23863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5000000000000000000" pitchFamily="2" charset="2"/>
              <a:buChar char="•"/>
            </a:pPr>
            <a:r>
              <a:rPr lang="sl-SI">
                <a:cs typeface="Arial"/>
              </a:rPr>
              <a:t>Sporazum 17.8.1916.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sl-SI">
                <a:cs typeface="Arial"/>
              </a:rPr>
              <a:t>27.8.1916. Napad na AO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sl-SI">
                <a:cs typeface="Arial"/>
              </a:rPr>
              <a:t>6.12.1916. Padec Bukarešte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sl-SI">
                <a:cs typeface="Arial"/>
              </a:rPr>
              <a:t>Premirje 9.12.1917. v mestu Focsani</a:t>
            </a:r>
            <a:endParaRPr lang="sl-SI" dirty="0">
              <a:cs typeface="Arial"/>
            </a:endParaRPr>
          </a:p>
        </p:txBody>
      </p:sp>
      <p:pic>
        <p:nvPicPr>
          <p:cNvPr id="7" name="Slika 7" descr="Slika, ki vsebuje besede oseba, skupina, fotografija, postavljajoče&#10;&#10;Opis, ustvarjen z zelo visoko stopnjo zanesljivosti.">
            <a:extLst>
              <a:ext uri="{FF2B5EF4-FFF2-40B4-BE49-F238E27FC236}">
                <a16:creationId xmlns:a16="http://schemas.microsoft.com/office/drawing/2014/main" id="{1A2A6282-43E9-45CA-A5A3-83C57FD48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783" y="4133222"/>
            <a:ext cx="3544018" cy="2214651"/>
          </a:xfrm>
          <a:prstGeom prst="rect">
            <a:avLst/>
          </a:prstGeom>
        </p:spPr>
      </p:pic>
      <p:pic>
        <p:nvPicPr>
          <p:cNvPr id="9" name="Slika 9" descr="Slika, ki vsebuje besede besedilo, preslikava&#10;&#10;Opis, ustvarjen z zelo visoko stopnjo zanesljivosti.">
            <a:extLst>
              <a:ext uri="{FF2B5EF4-FFF2-40B4-BE49-F238E27FC236}">
                <a16:creationId xmlns:a16="http://schemas.microsoft.com/office/drawing/2014/main" id="{B731A98A-3762-40B1-BB22-B68785F8C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985" y="4126325"/>
            <a:ext cx="4727275" cy="221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7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74A4910A-3A09-4676-B243-2C11F086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222" y="419810"/>
            <a:ext cx="7134004" cy="908436"/>
          </a:xfrm>
        </p:spPr>
        <p:txBody>
          <a:bodyPr>
            <a:normAutofit/>
          </a:bodyPr>
          <a:lstStyle/>
          <a:p>
            <a:r>
              <a:rPr lang="sl-SI" sz="5400">
                <a:cs typeface="Arial"/>
              </a:rPr>
              <a:t>SOLUNSKA FRONTA</a:t>
            </a:r>
            <a:endParaRPr lang="sl-SI" sz="5400" dirty="0">
              <a:cs typeface="Arial"/>
            </a:endParaRP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0A2C021-8703-435D-AC64-72F437482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2699" y="1773947"/>
            <a:ext cx="4374439" cy="23863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5000000000000000000" pitchFamily="2" charset="2"/>
              <a:buChar char="•"/>
            </a:pPr>
            <a:r>
              <a:rPr lang="sl-SI">
                <a:cs typeface="Arial"/>
              </a:rPr>
              <a:t>Začetek avgusta 1916.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sl-SI">
                <a:cs typeface="Arial"/>
              </a:rPr>
              <a:t>Vsesplošna ofenziva 15.8.1918.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sl-SI">
                <a:cs typeface="Arial"/>
              </a:rPr>
              <a:t>Prošnja za premirje 30.12.1918.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sl-SI">
                <a:cs typeface="Arial"/>
              </a:rPr>
              <a:t>Osvoboditev Beograda 1.11.1918.</a:t>
            </a:r>
            <a:endParaRPr lang="sl-SI" dirty="0">
              <a:cs typeface="Arial"/>
            </a:endParaRPr>
          </a:p>
        </p:txBody>
      </p:sp>
      <p:pic>
        <p:nvPicPr>
          <p:cNvPr id="9" name="Slika 9" descr="Slika, ki vsebuje besede nebo, zunanje, stavba, stena&#10;&#10;Opis, ustvarjen z zelo visoko stopnjo zanesljivosti.">
            <a:extLst>
              <a:ext uri="{FF2B5EF4-FFF2-40B4-BE49-F238E27FC236}">
                <a16:creationId xmlns:a16="http://schemas.microsoft.com/office/drawing/2014/main" id="{5EBA483B-760D-43CC-8DFA-52D2E659493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4688" r="24688"/>
          <a:stretch/>
        </p:blipFill>
        <p:spPr>
          <a:xfrm>
            <a:off x="1628722" y="4154607"/>
            <a:ext cx="4629734" cy="2480264"/>
          </a:xfrm>
          <a:prstGeom prst="rect">
            <a:avLst/>
          </a:prstGeom>
        </p:spPr>
      </p:pic>
      <p:pic>
        <p:nvPicPr>
          <p:cNvPr id="11" name="Slika 11" descr="Slika, ki vsebuje besede besedilo, preslikava&#10;&#10;Opis, ustvarjen z zelo visoko stopnjo zanesljivosti.">
            <a:extLst>
              <a:ext uri="{FF2B5EF4-FFF2-40B4-BE49-F238E27FC236}">
                <a16:creationId xmlns:a16="http://schemas.microsoft.com/office/drawing/2014/main" id="{8F26511B-DD2F-4393-80D5-2057BB8E8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985" y="1770439"/>
            <a:ext cx="4094671" cy="485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3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FC6384-E27D-4088-AE16-68A2AA06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940" y="376735"/>
            <a:ext cx="7958331" cy="1077229"/>
          </a:xfrm>
        </p:spPr>
        <p:txBody>
          <a:bodyPr>
            <a:normAutofit fontScale="90000"/>
          </a:bodyPr>
          <a:lstStyle/>
          <a:p>
            <a:r>
              <a:rPr lang="sl-SI" sz="5400">
                <a:cs typeface="Arial"/>
              </a:rPr>
              <a:t>ŽRTVE BALKANSKE IN SOLUNSKE FRONTE</a:t>
            </a:r>
            <a:endParaRPr lang="sl-SI" sz="5400" dirty="0">
              <a:cs typeface="Arial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979E10C-4C2D-46D4-9461-10886C681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indent="-344170"/>
            <a:r>
              <a:rPr lang="sl-SI">
                <a:cs typeface="Arial"/>
              </a:rPr>
              <a:t>Srbija</a:t>
            </a:r>
          </a:p>
          <a:p>
            <a:pPr marL="344170" indent="-344170"/>
            <a:r>
              <a:rPr lang="sl-SI">
                <a:cs typeface="Arial"/>
              </a:rPr>
              <a:t>Bolgarija </a:t>
            </a:r>
          </a:p>
          <a:p>
            <a:pPr marL="344170" indent="-344170"/>
            <a:r>
              <a:rPr lang="sl-SI">
                <a:cs typeface="Arial"/>
              </a:rPr>
              <a:t>Romunija </a:t>
            </a:r>
          </a:p>
          <a:p>
            <a:pPr marL="344170" indent="-344170"/>
            <a:r>
              <a:rPr lang="sl-SI">
                <a:cs typeface="Arial"/>
              </a:rPr>
              <a:t>Grčija </a:t>
            </a:r>
            <a:endParaRPr lang="sl-SI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4220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0623F9-34DA-4D67-8C0D-AE32F5299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4984" y="649905"/>
            <a:ext cx="7958331" cy="1077229"/>
          </a:xfrm>
        </p:spPr>
        <p:txBody>
          <a:bodyPr/>
          <a:lstStyle/>
          <a:p>
            <a:r>
              <a:rPr lang="sl-SI" sz="5400">
                <a:cs typeface="Arial"/>
              </a:rPr>
              <a:t>VIRI</a:t>
            </a:r>
            <a:endParaRPr lang="sl-SI" sz="5400" dirty="0">
              <a:cs typeface="Arial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7E3E5B3-4EE3-4F4F-9940-F44F443F1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indent="-344170"/>
            <a:r>
              <a:rPr lang="sl-SI" dirty="0">
                <a:cs typeface="Arial"/>
                <a:hlinkClick r:id="rId2"/>
              </a:rPr>
              <a:t>https://sl.wikipedia.org/wiki/Solunska_fronta</a:t>
            </a:r>
            <a:endParaRPr lang="sl-SI">
              <a:cs typeface="Arial"/>
            </a:endParaRPr>
          </a:p>
          <a:p>
            <a:pPr marL="344170" indent="-344170"/>
            <a:r>
              <a:rPr lang="sl-SI" dirty="0">
                <a:cs typeface="Arial"/>
                <a:hlinkClick r:id="rId3"/>
              </a:rPr>
              <a:t>https://sl.wikipedia.org/wiki/Balkansko_bojišče</a:t>
            </a:r>
          </a:p>
          <a:p>
            <a:pPr marL="344170" indent="-344170"/>
            <a:r>
              <a:rPr lang="sl-SI" dirty="0">
                <a:cs typeface="Arial"/>
                <a:hlinkClick r:id="rId4"/>
              </a:rPr>
              <a:t>Serbia and the Balkan Front, 1914 : the outbreak of the Great War</a:t>
            </a:r>
            <a:endParaRPr lang="sl-SI" dirty="0">
              <a:cs typeface="Arial"/>
            </a:endParaRPr>
          </a:p>
          <a:p>
            <a:pPr marL="344170" indent="-344170"/>
            <a:r>
              <a:rPr lang="sl-SI" dirty="0">
                <a:cs typeface="Arial"/>
                <a:hlinkClick r:id="rId5"/>
              </a:rPr>
              <a:t>Srpska vojska i solunska ofanziva</a:t>
            </a:r>
            <a:endParaRPr lang="sl-SI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296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 descr="Slika, ki vsebuje besede besedilo&#10;&#10;Opis, ustvarjen z zelo visoko stopnjo zanesljivosti.">
            <a:extLst>
              <a:ext uri="{FF2B5EF4-FFF2-40B4-BE49-F238E27FC236}">
                <a16:creationId xmlns:a16="http://schemas.microsoft.com/office/drawing/2014/main" id="{89AE7F2F-AFC8-4B87-A2E9-E9C1D7DAF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2876"/>
            <a:ext cx="12203500" cy="685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49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</TotalTime>
  <Words>0</Words>
  <Application>Microsoft Office PowerPoint</Application>
  <PresentationFormat>Širokozaslonsko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Madison</vt:lpstr>
      <vt:lpstr>NIKOLA TICA  8.B</vt:lpstr>
      <vt:lpstr>BALKANSKA FRONTA</vt:lpstr>
      <vt:lpstr>SRBSKA FRONTA</vt:lpstr>
      <vt:lpstr>ROMUNIJA V VOJNI</vt:lpstr>
      <vt:lpstr>SOLUNSKA FRONTA</vt:lpstr>
      <vt:lpstr>ŽRTVE BALKANSKE IN SOLUNSKE FRONTE</vt:lpstr>
      <vt:lpstr>VIRI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455</cp:revision>
  <dcterms:modified xsi:type="dcterms:W3CDTF">2018-09-24T21:46:58Z</dcterms:modified>
</cp:coreProperties>
</file>