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history/historic_figures/mussolini_benito.shtml" TargetMode="External"/><Relationship Id="rId3" Type="http://schemas.openxmlformats.org/officeDocument/2006/relationships/hyperlink" Target="https://www.youtube.com/watch?v=Um6s_bbmfbA" TargetMode="External"/><Relationship Id="rId7" Type="http://schemas.openxmlformats.org/officeDocument/2006/relationships/hyperlink" Target="https://en.wikipedia.org/wiki/March_on_Rome" TargetMode="External"/><Relationship Id="rId2" Type="http://schemas.openxmlformats.org/officeDocument/2006/relationships/hyperlink" Target="https://en.wikipedia.org/wiki/Benito_Mussol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arnes.si/~omislinjamb/spletne/matic/mussolini,%20stranka,%20pohod,%20vojna,%20smrt.htm" TargetMode="External"/><Relationship Id="rId5" Type="http://schemas.openxmlformats.org/officeDocument/2006/relationships/hyperlink" Target="http://www.dijaski.net/gradivo/zgo_ref_mussolini_benito_01?r=1" TargetMode="External"/><Relationship Id="rId4" Type="http://schemas.openxmlformats.org/officeDocument/2006/relationships/hyperlink" Target="https://govori.se/zanimivosti/benito-mussolini-resnica-in-miti-o-italijanskem-diktatorju/" TargetMode="External"/><Relationship Id="rId9" Type="http://schemas.openxmlformats.org/officeDocument/2006/relationships/hyperlink" Target="https://zgodovinanadlani.si/1945-ubit-benito-mussolin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75K5-FU0J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D0047-6584-4876-8180-E34B20CE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257" y="648929"/>
            <a:ext cx="6272981" cy="3736802"/>
          </a:xfrm>
        </p:spPr>
        <p:txBody>
          <a:bodyPr>
            <a:normAutofit/>
          </a:bodyPr>
          <a:lstStyle/>
          <a:p>
            <a:r>
              <a:rPr lang="en-GB" dirty="0"/>
              <a:t>Benito Mussolini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039AEF-EFF5-41FE-BAD8-279BA3F7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257" y="4385733"/>
            <a:ext cx="6272981" cy="1828804"/>
          </a:xfrm>
        </p:spPr>
        <p:txBody>
          <a:bodyPr>
            <a:normAutofit/>
          </a:bodyPr>
          <a:lstStyle/>
          <a:p>
            <a:r>
              <a:rPr lang="sl-SI" dirty="0"/>
              <a:t>Zarja</a:t>
            </a:r>
            <a:r>
              <a:rPr lang="en-GB" dirty="0"/>
              <a:t> </a:t>
            </a:r>
            <a:r>
              <a:rPr lang="en-GB" dirty="0" err="1"/>
              <a:t>Brzin</a:t>
            </a:r>
            <a:r>
              <a:rPr lang="en-GB" dirty="0"/>
              <a:t> 9.b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E430FD-5752-4BF6-AB6B-14AD0E09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16" y="629265"/>
            <a:ext cx="3770057" cy="55852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2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C2D32C-D1A3-4B15-A14E-89560F2D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Zanimivosti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B2F0CD5-B362-428A-8F44-EB51970B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dirty="0"/>
              <a:t>»Ni mi všeč, podoben je Charliju Chaplinu.«</a:t>
            </a:r>
            <a:endParaRPr lang="en-GB" dirty="0"/>
          </a:p>
          <a:p>
            <a:r>
              <a:rPr lang="en-GB" dirty="0"/>
              <a:t>Alessandra Mussolini</a:t>
            </a:r>
          </a:p>
          <a:p>
            <a:r>
              <a:rPr lang="en-GB" dirty="0" err="1"/>
              <a:t>Atentati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69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A2C6-5ADB-482A-94A1-8DCDDD61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Viri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9C5DF-CE5D-45DF-9E6A-428BFE4B2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1383"/>
            <a:ext cx="10131425" cy="4275908"/>
          </a:xfrm>
        </p:spPr>
        <p:txBody>
          <a:bodyPr anchor="t">
            <a:normAutofit fontScale="92500" lnSpcReduction="20000"/>
          </a:bodyPr>
          <a:lstStyle/>
          <a:p>
            <a:r>
              <a:rPr lang="sl-SI" dirty="0">
                <a:hlinkClick r:id="rId2"/>
              </a:rPr>
              <a:t>https://en.wikipedia.org/wiki/Benito_Mussolini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13.10.2018)</a:t>
            </a:r>
          </a:p>
          <a:p>
            <a:r>
              <a:rPr lang="en-GB" dirty="0">
                <a:hlinkClick r:id="rId3"/>
              </a:rPr>
              <a:t>https://www.youtube.com/watch?v=Um6s_bbmfbA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13.10.2018)</a:t>
            </a:r>
          </a:p>
          <a:p>
            <a:r>
              <a:rPr lang="en-GB" dirty="0">
                <a:hlinkClick r:id="rId4"/>
              </a:rPr>
              <a:t>https://govori.se/zanimivosti/benito-mussolini-resnica-in-miti-o-italijanskem-diktatorju/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13.10.2018)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http://www.dijaski.net/gradivo/zgo_ref_mussolini_benito_01?r=1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pridobljeno</a:t>
            </a:r>
            <a:r>
              <a:rPr lang="en-GB" dirty="0"/>
              <a:t> 13.10.2018)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dirty="0">
                <a:hlinkClick r:id="rId6"/>
              </a:rPr>
              <a:t>http://www2.arnes.si/~omislinjamb/spletne/matic/mussolini,%20stranka,%20pohod,%20vojna,%20smrt.htm</a:t>
            </a:r>
            <a:r>
              <a:rPr lang="en-GB" dirty="0"/>
              <a:t>  (</a:t>
            </a:r>
            <a:r>
              <a:rPr lang="en-GB" dirty="0" err="1"/>
              <a:t>pridobljeno</a:t>
            </a:r>
            <a:r>
              <a:rPr lang="en-GB" dirty="0"/>
              <a:t> 14.10.2018)</a:t>
            </a:r>
          </a:p>
          <a:p>
            <a:r>
              <a:rPr lang="en-GB" dirty="0">
                <a:hlinkClick r:id="rId7"/>
              </a:rPr>
              <a:t>https://en.wikipedia.org/wiki/March_on_Rome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14.10.2018)</a:t>
            </a:r>
          </a:p>
          <a:p>
            <a:r>
              <a:rPr lang="en-GB" dirty="0">
                <a:hlinkClick r:id="rId8"/>
              </a:rPr>
              <a:t>http://www.bbc.co.uk/history/historic_figures/mussolini_benito.shtml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14.10.2018) </a:t>
            </a:r>
          </a:p>
          <a:p>
            <a:r>
              <a:rPr lang="en-GB" dirty="0">
                <a:hlinkClick r:id="rId9"/>
              </a:rPr>
              <a:t>https://zgodovinanadlani.si/1945-ubit-benito-mussolini/</a:t>
            </a:r>
            <a:r>
              <a:rPr lang="en-GB" dirty="0"/>
              <a:t> (</a:t>
            </a:r>
            <a:r>
              <a:rPr lang="en-GB" dirty="0" err="1"/>
              <a:t>pridobljeno</a:t>
            </a:r>
            <a:r>
              <a:rPr lang="en-GB" dirty="0"/>
              <a:t> 14.10.2018)</a:t>
            </a:r>
          </a:p>
          <a:p>
            <a:r>
              <a:rPr lang="en-GB" dirty="0"/>
              <a:t> BODEN, Martina. 2004. </a:t>
            </a:r>
            <a:r>
              <a:rPr lang="en-GB" dirty="0" err="1"/>
              <a:t>Evropa</a:t>
            </a:r>
            <a:r>
              <a:rPr lang="en-GB" dirty="0"/>
              <a:t>: </a:t>
            </a:r>
            <a:r>
              <a:rPr lang="en-GB" dirty="0" err="1"/>
              <a:t>naša</a:t>
            </a:r>
            <a:r>
              <a:rPr lang="en-GB" dirty="0"/>
              <a:t> </a:t>
            </a:r>
            <a:r>
              <a:rPr lang="en-GB" dirty="0" err="1"/>
              <a:t>preteklost</a:t>
            </a:r>
            <a:r>
              <a:rPr lang="en-GB" dirty="0"/>
              <a:t> in </a:t>
            </a:r>
            <a:r>
              <a:rPr lang="en-GB" dirty="0" err="1"/>
              <a:t>sedanjost</a:t>
            </a:r>
            <a:r>
              <a:rPr lang="en-GB" dirty="0"/>
              <a:t>. Ljubljana: </a:t>
            </a:r>
            <a:r>
              <a:rPr lang="en-GB" dirty="0" err="1"/>
              <a:t>Založba</a:t>
            </a:r>
            <a:r>
              <a:rPr lang="en-GB" dirty="0"/>
              <a:t> </a:t>
            </a:r>
            <a:r>
              <a:rPr lang="en-GB" dirty="0" err="1"/>
              <a:t>Mladinska</a:t>
            </a:r>
            <a:r>
              <a:rPr lang="en-GB" dirty="0"/>
              <a:t> </a:t>
            </a:r>
            <a:r>
              <a:rPr lang="en-GB" dirty="0" err="1"/>
              <a:t>knjiga</a:t>
            </a:r>
            <a:r>
              <a:rPr lang="en-GB" dirty="0"/>
              <a:t>. Str. 275</a:t>
            </a:r>
          </a:p>
          <a:p>
            <a:r>
              <a:rPr lang="sl-SI" dirty="0">
                <a:ea typeface="Calibri"/>
                <a:cs typeface="Calibri"/>
                <a:sym typeface="Calibri"/>
              </a:rPr>
              <a:t>Razpotnik,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sl-SI" dirty="0">
                <a:ea typeface="Calibri"/>
                <a:cs typeface="Calibri"/>
                <a:sym typeface="Calibri"/>
              </a:rPr>
              <a:t>Jelka.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sl-SI" dirty="0">
                <a:ea typeface="Calibri"/>
                <a:cs typeface="Calibri"/>
                <a:sym typeface="Calibri"/>
              </a:rPr>
              <a:t>Raziskujem preteklost 9</a:t>
            </a:r>
            <a:r>
              <a:rPr lang="en-GB" dirty="0">
                <a:ea typeface="Calibri"/>
                <a:cs typeface="Calibri"/>
                <a:sym typeface="Calibri"/>
              </a:rPr>
              <a:t>: </a:t>
            </a:r>
            <a:r>
              <a:rPr lang="en-GB" dirty="0" err="1">
                <a:ea typeface="Calibri"/>
                <a:cs typeface="Calibri"/>
                <a:sym typeface="Calibri"/>
              </a:rPr>
              <a:t>Učbenik</a:t>
            </a:r>
            <a:r>
              <a:rPr lang="en-GB" dirty="0">
                <a:ea typeface="Calibri"/>
                <a:cs typeface="Calibri"/>
                <a:sym typeface="Calibri"/>
              </a:rPr>
              <a:t> za </a:t>
            </a:r>
            <a:r>
              <a:rPr lang="en-GB" dirty="0" err="1">
                <a:ea typeface="Calibri"/>
                <a:cs typeface="Calibri"/>
                <a:sym typeface="Calibri"/>
              </a:rPr>
              <a:t>zgodovino</a:t>
            </a:r>
            <a:r>
              <a:rPr lang="en-GB" dirty="0">
                <a:ea typeface="Calibri"/>
                <a:cs typeface="Calibri"/>
                <a:sym typeface="Calibri"/>
              </a:rPr>
              <a:t> v 9. </a:t>
            </a:r>
            <a:r>
              <a:rPr lang="en-GB" dirty="0" err="1">
                <a:ea typeface="Calibri"/>
                <a:cs typeface="Calibri"/>
                <a:sym typeface="Calibri"/>
              </a:rPr>
              <a:t>razredu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ea typeface="Calibri"/>
                <a:cs typeface="Calibri"/>
                <a:sym typeface="Calibri"/>
              </a:rPr>
              <a:t>osnovne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ea typeface="Calibri"/>
                <a:cs typeface="Calibri"/>
                <a:sym typeface="Calibri"/>
              </a:rPr>
              <a:t>šole</a:t>
            </a:r>
            <a:r>
              <a:rPr lang="en-GB" dirty="0">
                <a:ea typeface="Calibri"/>
                <a:cs typeface="Calibri"/>
                <a:sym typeface="Calibri"/>
              </a:rPr>
              <a:t>. </a:t>
            </a:r>
            <a:r>
              <a:rPr lang="sl-SI" dirty="0">
                <a:ea typeface="Calibri"/>
                <a:cs typeface="Calibri"/>
                <a:sym typeface="Calibri"/>
              </a:rPr>
              <a:t>Ljubljana: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sl-SI" dirty="0">
                <a:ea typeface="Calibri"/>
                <a:cs typeface="Calibri"/>
                <a:sym typeface="Calibri"/>
              </a:rPr>
              <a:t>Rokus </a:t>
            </a:r>
            <a:r>
              <a:rPr lang="sl-SI" dirty="0" err="1">
                <a:ea typeface="Calibri"/>
                <a:cs typeface="Calibri"/>
                <a:sym typeface="Calibri"/>
              </a:rPr>
              <a:t>Klett</a:t>
            </a:r>
            <a:r>
              <a:rPr lang="sl-SI" dirty="0">
                <a:ea typeface="Calibri"/>
                <a:cs typeface="Calibri"/>
                <a:sym typeface="Calibri"/>
              </a:rPr>
              <a:t>.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  <a:r>
              <a:rPr lang="sl-SI" dirty="0">
                <a:ea typeface="Calibri"/>
                <a:cs typeface="Calibri"/>
                <a:sym typeface="Calibri"/>
              </a:rPr>
              <a:t>2015.</a:t>
            </a:r>
            <a:r>
              <a:rPr lang="en-GB" dirty="0">
                <a:ea typeface="Calibri"/>
                <a:cs typeface="Calibri"/>
                <a:sym typeface="Calibri"/>
              </a:rPr>
              <a:t> Str. </a:t>
            </a:r>
            <a:r>
              <a:rPr lang="sl-SI" dirty="0">
                <a:ea typeface="Calibri"/>
                <a:cs typeface="Calibri"/>
                <a:sym typeface="Calibri"/>
              </a:rPr>
              <a:t>25-26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0BADD-03DA-48FF-BB34-C01AB733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sl-SI" dirty="0"/>
              <a:t>Zgodnja</a:t>
            </a:r>
            <a:r>
              <a:rPr lang="en-GB" dirty="0"/>
              <a:t> </a:t>
            </a:r>
            <a:r>
              <a:rPr lang="en-GB" dirty="0" err="1"/>
              <a:t>leta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E4196-CE6F-4CC6-AE6E-EBAD3EEC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 anchor="t">
            <a:normAutofit/>
          </a:bodyPr>
          <a:lstStyle/>
          <a:p>
            <a:r>
              <a:rPr lang="en-GB" dirty="0"/>
              <a:t>29.7. 1883, </a:t>
            </a:r>
            <a:r>
              <a:rPr lang="sl-SI" dirty="0" err="1"/>
              <a:t>Predappio</a:t>
            </a:r>
            <a:endParaRPr lang="sl-SI" dirty="0"/>
          </a:p>
          <a:p>
            <a:r>
              <a:rPr lang="sl-SI" dirty="0"/>
              <a:t>Učiteljica</a:t>
            </a:r>
            <a:r>
              <a:rPr lang="en-GB" dirty="0"/>
              <a:t>, </a:t>
            </a:r>
            <a:r>
              <a:rPr lang="sl-SI" dirty="0"/>
              <a:t>kovač</a:t>
            </a:r>
          </a:p>
          <a:p>
            <a:r>
              <a:rPr lang="en-GB" dirty="0"/>
              <a:t>Benito </a:t>
            </a:r>
            <a:r>
              <a:rPr lang="en-GB" dirty="0" err="1"/>
              <a:t>Amilcare</a:t>
            </a:r>
            <a:r>
              <a:rPr lang="en-GB" dirty="0"/>
              <a:t> Andrea Mussolini (</a:t>
            </a:r>
            <a:r>
              <a:rPr lang="en-GB" b="1" dirty="0"/>
              <a:t>Benito</a:t>
            </a:r>
            <a:r>
              <a:rPr lang="en-GB" dirty="0"/>
              <a:t> Juarez, </a:t>
            </a:r>
            <a:r>
              <a:rPr lang="en-GB" b="1" dirty="0" err="1"/>
              <a:t>Amilcare</a:t>
            </a:r>
            <a:r>
              <a:rPr lang="en-GB" dirty="0"/>
              <a:t> Cipriani, </a:t>
            </a:r>
            <a:r>
              <a:rPr lang="en-GB" b="1" dirty="0"/>
              <a:t>Andrea</a:t>
            </a:r>
            <a:r>
              <a:rPr lang="en-GB" dirty="0"/>
              <a:t> Costa)</a:t>
            </a:r>
          </a:p>
          <a:p>
            <a:r>
              <a:rPr lang="en-GB" dirty="0" err="1"/>
              <a:t>Konec</a:t>
            </a:r>
            <a:r>
              <a:rPr lang="en-GB" dirty="0"/>
              <a:t> </a:t>
            </a:r>
            <a:r>
              <a:rPr lang="en-GB" dirty="0" err="1"/>
              <a:t>šolanja</a:t>
            </a:r>
            <a:endParaRPr lang="en-GB" dirty="0"/>
          </a:p>
          <a:p>
            <a:r>
              <a:rPr lang="sl-SI" dirty="0"/>
              <a:t>Učitelj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E5847A-3E8C-42D3-9880-6B2D53D9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584" y="990600"/>
            <a:ext cx="3348417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2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0BADD-03DA-48FF-BB34-C01AB733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sl-SI" dirty="0"/>
              <a:t>Zgodnja</a:t>
            </a:r>
            <a:r>
              <a:rPr lang="en-GB" dirty="0"/>
              <a:t> </a:t>
            </a:r>
            <a:r>
              <a:rPr lang="sl-SI" dirty="0"/>
              <a:t>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E4196-CE6F-4CC6-AE6E-EBAD3EEC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6"/>
            <a:ext cx="6282266" cy="3649133"/>
          </a:xfrm>
        </p:spPr>
        <p:txBody>
          <a:bodyPr anchor="t">
            <a:normAutofit/>
          </a:bodyPr>
          <a:lstStyle/>
          <a:p>
            <a:r>
              <a:rPr lang="en-GB" dirty="0"/>
              <a:t>1902- </a:t>
            </a:r>
            <a:r>
              <a:rPr lang="sl-SI" dirty="0"/>
              <a:t>Švica</a:t>
            </a:r>
          </a:p>
          <a:p>
            <a:r>
              <a:rPr lang="en-GB" dirty="0"/>
              <a:t>1903- </a:t>
            </a:r>
            <a:r>
              <a:rPr lang="sl-SI" dirty="0"/>
              <a:t>aretiran</a:t>
            </a:r>
          </a:p>
          <a:p>
            <a:r>
              <a:rPr lang="sl-SI" dirty="0"/>
              <a:t>član</a:t>
            </a:r>
            <a:r>
              <a:rPr lang="en-GB" dirty="0"/>
              <a:t> </a:t>
            </a:r>
            <a:r>
              <a:rPr lang="sl-SI" dirty="0"/>
              <a:t>socialistične</a:t>
            </a:r>
            <a:r>
              <a:rPr lang="en-GB" dirty="0"/>
              <a:t> </a:t>
            </a:r>
            <a:r>
              <a:rPr lang="sl-SI" dirty="0"/>
              <a:t>stranke</a:t>
            </a:r>
          </a:p>
          <a:p>
            <a:r>
              <a:rPr lang="en-GB" dirty="0"/>
              <a:t>1904-1906</a:t>
            </a:r>
          </a:p>
          <a:p>
            <a:r>
              <a:rPr lang="en-GB" dirty="0"/>
              <a:t>1907-novinar, </a:t>
            </a:r>
            <a:r>
              <a:rPr lang="sl-SI" dirty="0"/>
              <a:t>urednik</a:t>
            </a:r>
            <a:r>
              <a:rPr lang="en-GB" dirty="0"/>
              <a:t> </a:t>
            </a:r>
            <a:r>
              <a:rPr lang="sl-SI" dirty="0" err="1"/>
              <a:t>Avantije</a:t>
            </a:r>
            <a:endParaRPr lang="en-GB" dirty="0"/>
          </a:p>
          <a:p>
            <a:r>
              <a:rPr lang="en-GB" dirty="0" err="1"/>
              <a:t>Vojska</a:t>
            </a:r>
            <a:r>
              <a:rPr lang="en-GB" dirty="0"/>
              <a:t> (1915-1917)</a:t>
            </a:r>
          </a:p>
          <a:p>
            <a:r>
              <a:rPr lang="en-GB" dirty="0" err="1"/>
              <a:t>Zavrne</a:t>
            </a:r>
            <a:r>
              <a:rPr lang="en-GB" dirty="0"/>
              <a:t> </a:t>
            </a:r>
            <a:r>
              <a:rPr lang="en-GB" dirty="0" err="1"/>
              <a:t>egalitarizem</a:t>
            </a:r>
            <a:endParaRPr lang="en-GB" dirty="0"/>
          </a:p>
          <a:p>
            <a:r>
              <a:rPr lang="en-GB" dirty="0"/>
              <a:t>Popolo </a:t>
            </a:r>
            <a:r>
              <a:rPr lang="en-GB" dirty="0" err="1"/>
              <a:t>d´Italia</a:t>
            </a:r>
            <a:r>
              <a:rPr lang="en-GB" dirty="0"/>
              <a:t> (</a:t>
            </a:r>
            <a:r>
              <a:rPr lang="en-GB" dirty="0" err="1"/>
              <a:t>Nacionalist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E5847A-3E8C-42D3-9880-6B2D53D9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98" y="838079"/>
            <a:ext cx="2182165" cy="312855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022E5E-50B7-4FBA-AF7E-B906E495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39" y="753169"/>
            <a:ext cx="3619625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4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BED844-92CD-48B5-A2D1-D10E6613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Vzpon</a:t>
            </a:r>
            <a:r>
              <a:rPr lang="en-GB" dirty="0"/>
              <a:t> </a:t>
            </a:r>
            <a:r>
              <a:rPr lang="en-GB" dirty="0" err="1"/>
              <a:t>fašizma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F558157-4B8E-49F3-91C0-35C25393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GB" dirty="0"/>
              <a:t>1919- </a:t>
            </a:r>
            <a:r>
              <a:rPr lang="it-IT" dirty="0" err="1"/>
              <a:t>zveza</a:t>
            </a:r>
            <a:r>
              <a:rPr lang="it-IT" dirty="0"/>
              <a:t> Fasci di Combattimento ali </a:t>
            </a:r>
            <a:r>
              <a:rPr lang="it-IT" dirty="0" err="1"/>
              <a:t>Zveza</a:t>
            </a:r>
            <a:r>
              <a:rPr lang="it-IT" dirty="0"/>
              <a:t> </a:t>
            </a:r>
            <a:r>
              <a:rPr lang="it-IT" dirty="0" err="1"/>
              <a:t>borcev</a:t>
            </a:r>
            <a:r>
              <a:rPr lang="it-IT" dirty="0"/>
              <a:t> </a:t>
            </a:r>
            <a:r>
              <a:rPr lang="en-GB" dirty="0"/>
              <a:t>(</a:t>
            </a:r>
            <a:r>
              <a:rPr lang="en-GB" dirty="0" err="1"/>
              <a:t>veterani</a:t>
            </a:r>
            <a:r>
              <a:rPr lang="en-GB" dirty="0"/>
              <a:t>, </a:t>
            </a:r>
            <a:r>
              <a:rPr lang="sl-SI" dirty="0" err="1"/>
              <a:t>oficirj</a:t>
            </a:r>
            <a:r>
              <a:rPr lang="en-GB" dirty="0" err="1"/>
              <a:t>i</a:t>
            </a:r>
            <a:r>
              <a:rPr lang="sl-SI" dirty="0"/>
              <a:t>, nekdanji</a:t>
            </a:r>
            <a:r>
              <a:rPr lang="en-GB"/>
              <a:t> </a:t>
            </a:r>
            <a:r>
              <a:rPr lang="sl-SI"/>
              <a:t>socialist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levičarji</a:t>
            </a:r>
            <a:r>
              <a:rPr lang="en-GB" dirty="0"/>
              <a:t>)</a:t>
            </a:r>
          </a:p>
          <a:p>
            <a:r>
              <a:rPr lang="en-GB" dirty="0"/>
              <a:t>1,7 % </a:t>
            </a:r>
            <a:r>
              <a:rPr lang="en-GB" dirty="0" err="1"/>
              <a:t>glasov</a:t>
            </a:r>
            <a:endParaRPr lang="en-GB" dirty="0"/>
          </a:p>
          <a:p>
            <a:r>
              <a:rPr lang="en-GB" dirty="0"/>
              <a:t>Popolo </a:t>
            </a:r>
            <a:r>
              <a:rPr lang="en-GB" dirty="0" err="1"/>
              <a:t>d´Italia</a:t>
            </a:r>
            <a:endParaRPr lang="en-GB" dirty="0"/>
          </a:p>
          <a:p>
            <a:r>
              <a:rPr lang="en-GB" dirty="0" err="1"/>
              <a:t>Raste</a:t>
            </a:r>
            <a:r>
              <a:rPr lang="en-GB" dirty="0"/>
              <a:t> </a:t>
            </a:r>
            <a:r>
              <a:rPr lang="en-GB" dirty="0" err="1"/>
              <a:t>priljubnost</a:t>
            </a:r>
            <a:r>
              <a:rPr lang="en-GB" dirty="0"/>
              <a:t> </a:t>
            </a:r>
            <a:r>
              <a:rPr lang="en-GB" dirty="0" err="1"/>
              <a:t>Mussolinija</a:t>
            </a:r>
            <a:endParaRPr lang="en-GB" dirty="0"/>
          </a:p>
          <a:p>
            <a:r>
              <a:rPr lang="en-GB" dirty="0"/>
              <a:t>1921- </a:t>
            </a:r>
            <a:r>
              <a:rPr lang="en-GB" dirty="0" err="1"/>
              <a:t>Narodna</a:t>
            </a:r>
            <a:r>
              <a:rPr lang="en-GB" dirty="0"/>
              <a:t> </a:t>
            </a:r>
            <a:r>
              <a:rPr lang="en-GB" dirty="0" err="1"/>
              <a:t>fašistična</a:t>
            </a:r>
            <a:r>
              <a:rPr lang="en-GB" dirty="0"/>
              <a:t> </a:t>
            </a:r>
            <a:r>
              <a:rPr lang="en-GB" dirty="0" err="1"/>
              <a:t>stranka</a:t>
            </a:r>
            <a:r>
              <a:rPr lang="en-GB" dirty="0"/>
              <a:t> (ital. </a:t>
            </a:r>
            <a:r>
              <a:rPr lang="sl-SI" dirty="0" err="1"/>
              <a:t>Partito</a:t>
            </a:r>
            <a:r>
              <a:rPr lang="sl-SI" dirty="0"/>
              <a:t> </a:t>
            </a:r>
            <a:r>
              <a:rPr lang="sl-SI" dirty="0" err="1"/>
              <a:t>nazionale</a:t>
            </a:r>
            <a:r>
              <a:rPr lang="sl-SI" dirty="0"/>
              <a:t> </a:t>
            </a:r>
            <a:r>
              <a:rPr lang="sl-SI" dirty="0" err="1"/>
              <a:t>fascista</a:t>
            </a:r>
            <a:r>
              <a:rPr lang="en-GB" dirty="0"/>
              <a:t>)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C0428E-C707-4317-83B4-FC95892F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64" y="2726055"/>
            <a:ext cx="28479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03A36A-2063-4392-BF56-3D3D620D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Pohod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Rim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3A07937-CFE9-4C87-817E-516FE764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28–29 </a:t>
            </a:r>
            <a:r>
              <a:rPr lang="sl-SI" dirty="0" err="1"/>
              <a:t>October</a:t>
            </a:r>
            <a:r>
              <a:rPr lang="sl-SI" dirty="0"/>
              <a:t> 1922</a:t>
            </a:r>
            <a:endParaRPr lang="en-GB" dirty="0"/>
          </a:p>
          <a:p>
            <a:r>
              <a:rPr lang="en-GB" dirty="0" err="1"/>
              <a:t>Vlak</a:t>
            </a:r>
            <a:endParaRPr lang="en-GB" dirty="0"/>
          </a:p>
          <a:p>
            <a:r>
              <a:rPr lang="en-GB" dirty="0" err="1"/>
              <a:t>Črnosrajčniki</a:t>
            </a:r>
            <a:r>
              <a:rPr lang="en-GB" dirty="0"/>
              <a:t> (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socializmu</a:t>
            </a:r>
            <a:r>
              <a:rPr lang="en-GB" dirty="0"/>
              <a:t> in </a:t>
            </a:r>
            <a:r>
              <a:rPr lang="en-GB" dirty="0" err="1"/>
              <a:t>komunizmu</a:t>
            </a:r>
            <a:r>
              <a:rPr lang="en-GB" dirty="0"/>
              <a:t>)</a:t>
            </a:r>
          </a:p>
          <a:p>
            <a:pPr defTabSz="324000"/>
            <a:r>
              <a:rPr lang="en-GB" dirty="0" err="1"/>
              <a:t>Posledice</a:t>
            </a:r>
            <a:r>
              <a:rPr lang="en-GB" dirty="0"/>
              <a:t>:</a:t>
            </a:r>
            <a:r>
              <a:rPr lang="sl-SI" dirty="0"/>
              <a:t> Mussolini </a:t>
            </a:r>
            <a:r>
              <a:rPr lang="sl-SI" dirty="0" err="1"/>
              <a:t>prevz</a:t>
            </a:r>
            <a:r>
              <a:rPr lang="en-GB" dirty="0" err="1"/>
              <a:t>ame</a:t>
            </a:r>
            <a:r>
              <a:rPr lang="sl-SI" dirty="0"/>
              <a:t> funkcije </a:t>
            </a:r>
            <a:endParaRPr lang="en-GB" dirty="0"/>
          </a:p>
          <a:p>
            <a:pPr marL="0" indent="0" defTabSz="324000">
              <a:buNone/>
            </a:pPr>
            <a:r>
              <a:rPr lang="en-GB" dirty="0"/>
              <a:t>      </a:t>
            </a:r>
            <a:r>
              <a:rPr lang="sl-SI" dirty="0"/>
              <a:t>ministrskega predsednika in ministra za </a:t>
            </a:r>
            <a:endParaRPr lang="en-GB" dirty="0"/>
          </a:p>
          <a:p>
            <a:pPr marL="0" indent="0" defTabSz="324000">
              <a:buNone/>
            </a:pPr>
            <a:r>
              <a:rPr lang="en-GB" dirty="0"/>
              <a:t>      </a:t>
            </a:r>
            <a:r>
              <a:rPr lang="sl-SI" dirty="0"/>
              <a:t>notranje zadeve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5FFBF4F-B6D5-4E00-8B07-D8F1FDF1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22" y="2710301"/>
            <a:ext cx="4715662" cy="30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D8C4E4-F95D-40D3-B587-7F9EFD89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vladanje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FF6E6BD-7036-4EAC-B3DA-626B7F9F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1925 </a:t>
            </a:r>
            <a:r>
              <a:rPr lang="en-GB" dirty="0" err="1"/>
              <a:t>postane</a:t>
            </a:r>
            <a:r>
              <a:rPr lang="en-GB" dirty="0"/>
              <a:t> dictator</a:t>
            </a:r>
          </a:p>
          <a:p>
            <a:r>
              <a:rPr lang="en-GB" dirty="0" err="1"/>
              <a:t>Poimenuje</a:t>
            </a:r>
            <a:r>
              <a:rPr lang="en-GB" dirty="0"/>
              <a:t> se DUCE</a:t>
            </a:r>
          </a:p>
          <a:p>
            <a:r>
              <a:rPr lang="en-GB" dirty="0" err="1"/>
              <a:t>Odpravil</a:t>
            </a:r>
            <a:r>
              <a:rPr lang="en-GB" dirty="0"/>
              <a:t> </a:t>
            </a:r>
            <a:r>
              <a:rPr lang="en-GB" dirty="0" err="1"/>
              <a:t>demokracijo</a:t>
            </a:r>
            <a:endParaRPr lang="sl-SI" dirty="0"/>
          </a:p>
          <a:p>
            <a:r>
              <a:rPr lang="en-GB" dirty="0" err="1"/>
              <a:t>Časopisi</a:t>
            </a:r>
            <a:r>
              <a:rPr lang="en-GB" dirty="0"/>
              <a:t> in </a:t>
            </a:r>
            <a:r>
              <a:rPr lang="en-GB" dirty="0" err="1"/>
              <a:t>radijske</a:t>
            </a:r>
            <a:r>
              <a:rPr lang="en-GB" dirty="0"/>
              <a:t> </a:t>
            </a:r>
            <a:r>
              <a:rPr lang="en-GB" dirty="0" err="1"/>
              <a:t>postaje</a:t>
            </a:r>
            <a:endParaRPr lang="en-GB" dirty="0"/>
          </a:p>
          <a:p>
            <a:r>
              <a:rPr lang="en-GB" dirty="0" err="1"/>
              <a:t>Tajna</a:t>
            </a:r>
            <a:r>
              <a:rPr lang="en-GB" dirty="0"/>
              <a:t> </a:t>
            </a:r>
            <a:r>
              <a:rPr lang="en-GB" dirty="0" err="1"/>
              <a:t>policija</a:t>
            </a:r>
            <a:endParaRPr lang="en-GB" dirty="0"/>
          </a:p>
          <a:p>
            <a:r>
              <a:rPr lang="en-GB" dirty="0" err="1"/>
              <a:t>Sporazum</a:t>
            </a:r>
            <a:r>
              <a:rPr lang="en-GB" dirty="0"/>
              <a:t> z </a:t>
            </a:r>
            <a:r>
              <a:rPr lang="en-GB" dirty="0" err="1"/>
              <a:t>Vatikanom</a:t>
            </a:r>
            <a:r>
              <a:rPr lang="en-GB" dirty="0"/>
              <a:t>                  </a:t>
            </a:r>
            <a:r>
              <a:rPr lang="en-GB" dirty="0" err="1"/>
              <a:t>naklonjenost</a:t>
            </a:r>
            <a:r>
              <a:rPr lang="en-GB" dirty="0"/>
              <a:t> </a:t>
            </a:r>
            <a:r>
              <a:rPr lang="en-GB" dirty="0" err="1"/>
              <a:t>katoliške</a:t>
            </a:r>
            <a:r>
              <a:rPr lang="en-GB" dirty="0"/>
              <a:t> </a:t>
            </a:r>
            <a:r>
              <a:rPr lang="en-GB" dirty="0" err="1"/>
              <a:t>cerkve</a:t>
            </a:r>
            <a:endParaRPr lang="en-GB" dirty="0"/>
          </a:p>
          <a:p>
            <a:r>
              <a:rPr lang="en-GB" dirty="0" err="1"/>
              <a:t>Italija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vzor</a:t>
            </a:r>
            <a:endParaRPr lang="en-GB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xmlns="" id="{1F77CC16-8AA6-4CD0-AE61-E933EB93EC32}"/>
              </a:ext>
            </a:extLst>
          </p:cNvPr>
          <p:cNvCxnSpPr/>
          <p:nvPr/>
        </p:nvCxnSpPr>
        <p:spPr>
          <a:xfrm>
            <a:off x="3257004" y="4347998"/>
            <a:ext cx="653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F5B0DB-B596-49C5-BC1C-D1228620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Vladanje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2BDB0C9-4210-4E23-A1CC-8FBA1B523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Želja po Italijanskem imperiju</a:t>
            </a:r>
            <a:endParaRPr lang="en-GB" dirty="0"/>
          </a:p>
          <a:p>
            <a:r>
              <a:rPr lang="en-GB" dirty="0" err="1">
                <a:hlinkClick r:id="rId2"/>
              </a:rPr>
              <a:t>Srečanje</a:t>
            </a:r>
            <a:r>
              <a:rPr lang="en-GB" dirty="0">
                <a:hlinkClick r:id="rId2"/>
              </a:rPr>
              <a:t> s </a:t>
            </a:r>
            <a:r>
              <a:rPr lang="en-GB" dirty="0" err="1">
                <a:hlinkClick r:id="rId2"/>
              </a:rPr>
              <a:t>Hitlerjem</a:t>
            </a:r>
            <a:r>
              <a:rPr lang="en-GB" dirty="0">
                <a:hlinkClick r:id="rId2"/>
              </a:rPr>
              <a:t> v </a:t>
            </a:r>
            <a:r>
              <a:rPr lang="en-GB" dirty="0" err="1">
                <a:hlinkClick r:id="rId2"/>
              </a:rPr>
              <a:t>Benetkah</a:t>
            </a:r>
            <a:r>
              <a:rPr lang="en-GB" dirty="0">
                <a:hlinkClick r:id="rId2"/>
              </a:rPr>
              <a:t> 1934</a:t>
            </a:r>
            <a:endParaRPr lang="sl-SI" dirty="0"/>
          </a:p>
          <a:p>
            <a:r>
              <a:rPr lang="en-GB" dirty="0" err="1"/>
              <a:t>Napade</a:t>
            </a:r>
            <a:r>
              <a:rPr lang="en-GB" dirty="0"/>
              <a:t> </a:t>
            </a:r>
            <a:r>
              <a:rPr lang="en-GB" dirty="0" err="1"/>
              <a:t>Abesinijo</a:t>
            </a:r>
            <a:r>
              <a:rPr lang="en-GB" dirty="0"/>
              <a:t> (</a:t>
            </a:r>
            <a:r>
              <a:rPr lang="en-GB" dirty="0" err="1"/>
              <a:t>Etiopijo</a:t>
            </a:r>
            <a:r>
              <a:rPr lang="en-GB" dirty="0"/>
              <a:t>) 1935               </a:t>
            </a:r>
            <a:r>
              <a:rPr lang="en-GB" dirty="0" err="1"/>
              <a:t>kolonija</a:t>
            </a:r>
            <a:endParaRPr lang="en-GB" dirty="0"/>
          </a:p>
          <a:p>
            <a:r>
              <a:rPr lang="en-GB" dirty="0"/>
              <a:t>1936- </a:t>
            </a:r>
            <a:r>
              <a:rPr lang="en-GB" dirty="0" err="1"/>
              <a:t>Španija</a:t>
            </a:r>
            <a:endParaRPr lang="en-GB" dirty="0"/>
          </a:p>
          <a:p>
            <a:r>
              <a:rPr lang="en-GB" dirty="0"/>
              <a:t>1938- </a:t>
            </a:r>
            <a:r>
              <a:rPr lang="en-GB" dirty="0" err="1"/>
              <a:t>protižidovski</a:t>
            </a:r>
            <a:r>
              <a:rPr lang="en-GB" dirty="0"/>
              <a:t> </a:t>
            </a:r>
            <a:r>
              <a:rPr lang="en-GB" dirty="0" err="1"/>
              <a:t>zakoni</a:t>
            </a:r>
            <a:endParaRPr lang="en-GB" dirty="0"/>
          </a:p>
          <a:p>
            <a:r>
              <a:rPr lang="en-GB" dirty="0" err="1"/>
              <a:t>Napade</a:t>
            </a:r>
            <a:r>
              <a:rPr lang="en-GB" dirty="0"/>
              <a:t> </a:t>
            </a:r>
            <a:r>
              <a:rPr lang="en-GB" dirty="0" err="1"/>
              <a:t>Albanijo</a:t>
            </a:r>
            <a:r>
              <a:rPr lang="en-GB" dirty="0"/>
              <a:t> 1939</a:t>
            </a:r>
          </a:p>
          <a:p>
            <a:endParaRPr lang="en-GB" dirty="0"/>
          </a:p>
          <a:p>
            <a:endParaRPr lang="sl-SI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xmlns="" id="{935B35AC-72B4-48C8-8480-6F0B1A27655E}"/>
              </a:ext>
            </a:extLst>
          </p:cNvPr>
          <p:cNvCxnSpPr/>
          <p:nvPr/>
        </p:nvCxnSpPr>
        <p:spPr>
          <a:xfrm>
            <a:off x="4284617" y="3126377"/>
            <a:ext cx="531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C86AC9C-8CAF-4449-B207-902B2AED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76" y="818604"/>
            <a:ext cx="3595927" cy="49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A41200-06D3-49FA-A927-817C7519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GB" dirty="0"/>
              <a:t>Druga </a:t>
            </a:r>
            <a:r>
              <a:rPr lang="en-GB" dirty="0" err="1"/>
              <a:t>svetovna</a:t>
            </a:r>
            <a:r>
              <a:rPr lang="en-GB" dirty="0"/>
              <a:t> </a:t>
            </a:r>
            <a:r>
              <a:rPr lang="en-GB" dirty="0" err="1"/>
              <a:t>vojna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9DC0824-7AC1-4C6C-A23B-C92C91D7A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114230"/>
            <a:ext cx="6897878" cy="463882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xmlns="" id="{BC6A473D-C210-46C2-9522-5B37D7B2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 anchor="t">
            <a:normAutofit/>
          </a:bodyPr>
          <a:lstStyle/>
          <a:p>
            <a:r>
              <a:rPr lang="en-GB" dirty="0" err="1"/>
              <a:t>Septembra</a:t>
            </a:r>
            <a:r>
              <a:rPr lang="en-GB" dirty="0"/>
              <a:t> 1940: </a:t>
            </a:r>
            <a:r>
              <a:rPr lang="en-GB" dirty="0" err="1"/>
              <a:t>pakt</a:t>
            </a:r>
            <a:r>
              <a:rPr lang="en-GB" dirty="0"/>
              <a:t> Berlin-Rim-</a:t>
            </a:r>
            <a:r>
              <a:rPr lang="en-GB" dirty="0" err="1"/>
              <a:t>Tokio</a:t>
            </a:r>
            <a:endParaRPr lang="en-GB" dirty="0"/>
          </a:p>
          <a:p>
            <a:r>
              <a:rPr lang="en-GB" dirty="0"/>
              <a:t>1943: </a:t>
            </a:r>
          </a:p>
          <a:p>
            <a:pPr lvl="1"/>
            <a:r>
              <a:rPr lang="en-GB" dirty="0" err="1"/>
              <a:t>Poleti</a:t>
            </a:r>
            <a:r>
              <a:rPr lang="en-GB" dirty="0"/>
              <a:t> </a:t>
            </a:r>
            <a:r>
              <a:rPr lang="en-GB" dirty="0" err="1"/>
              <a:t>Britanske</a:t>
            </a:r>
            <a:r>
              <a:rPr lang="en-GB" dirty="0"/>
              <a:t> in </a:t>
            </a:r>
            <a:r>
              <a:rPr lang="en-GB" dirty="0" err="1"/>
              <a:t>Ameriške</a:t>
            </a:r>
            <a:r>
              <a:rPr lang="en-GB" dirty="0"/>
              <a:t> sile </a:t>
            </a:r>
            <a:r>
              <a:rPr lang="en-GB" dirty="0" err="1"/>
              <a:t>napadejo</a:t>
            </a:r>
            <a:r>
              <a:rPr lang="en-GB" dirty="0"/>
              <a:t> </a:t>
            </a:r>
            <a:r>
              <a:rPr lang="en-GB" dirty="0" err="1"/>
              <a:t>Sicilijo</a:t>
            </a:r>
            <a:endParaRPr lang="en-GB" dirty="0"/>
          </a:p>
          <a:p>
            <a:pPr lvl="1"/>
            <a:r>
              <a:rPr lang="en-GB" dirty="0" err="1"/>
              <a:t>Italijanska</a:t>
            </a:r>
            <a:r>
              <a:rPr lang="en-GB" dirty="0"/>
              <a:t> </a:t>
            </a:r>
            <a:r>
              <a:rPr lang="en-GB" dirty="0" err="1"/>
              <a:t>obramba</a:t>
            </a:r>
            <a:r>
              <a:rPr lang="en-GB" dirty="0"/>
              <a:t> </a:t>
            </a:r>
            <a:r>
              <a:rPr lang="en-GB" dirty="0" err="1"/>
              <a:t>kmalu</a:t>
            </a:r>
            <a:r>
              <a:rPr lang="en-GB" dirty="0"/>
              <a:t> </a:t>
            </a:r>
            <a:r>
              <a:rPr lang="en-GB" dirty="0" err="1"/>
              <a:t>razpade</a:t>
            </a:r>
            <a:endParaRPr lang="en-GB" dirty="0"/>
          </a:p>
          <a:p>
            <a:pPr lvl="1"/>
            <a:r>
              <a:rPr lang="en-GB" dirty="0"/>
              <a:t>Mussolini </a:t>
            </a:r>
            <a:r>
              <a:rPr lang="en-GB" dirty="0" err="1"/>
              <a:t>odstavljen</a:t>
            </a:r>
            <a:r>
              <a:rPr lang="en-GB" dirty="0"/>
              <a:t> </a:t>
            </a:r>
            <a:r>
              <a:rPr lang="en-GB" dirty="0" err="1"/>
              <a:t>junija</a:t>
            </a:r>
            <a:endParaRPr lang="en-GB" dirty="0"/>
          </a:p>
          <a:p>
            <a:pPr lvl="1"/>
            <a:r>
              <a:rPr lang="en-GB" dirty="0"/>
              <a:t>3. </a:t>
            </a:r>
            <a:r>
              <a:rPr lang="en-GB" dirty="0" err="1"/>
              <a:t>septembra</a:t>
            </a:r>
            <a:r>
              <a:rPr lang="en-GB" dirty="0"/>
              <a:t> </a:t>
            </a:r>
            <a:r>
              <a:rPr lang="en-GB" dirty="0" err="1"/>
              <a:t>Italija</a:t>
            </a:r>
            <a:r>
              <a:rPr lang="en-GB" dirty="0"/>
              <a:t> </a:t>
            </a:r>
            <a:r>
              <a:rPr lang="en-GB" dirty="0" err="1"/>
              <a:t>kapitulira</a:t>
            </a:r>
            <a:endParaRPr lang="en-GB" dirty="0"/>
          </a:p>
          <a:p>
            <a:pPr lvl="1"/>
            <a:endParaRPr lang="sl-SI" dirty="0"/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19606F3A-6162-4EDD-9D62-FD5D6B7FDA3F}"/>
              </a:ext>
            </a:extLst>
          </p:cNvPr>
          <p:cNvCxnSpPr/>
          <p:nvPr/>
        </p:nvCxnSpPr>
        <p:spPr>
          <a:xfrm>
            <a:off x="9719185" y="5396001"/>
            <a:ext cx="0" cy="35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62FF8EC2-0903-43E8-8F7C-B8648A813852}"/>
              </a:ext>
            </a:extLst>
          </p:cNvPr>
          <p:cNvSpPr txBox="1"/>
          <p:nvPr/>
        </p:nvSpPr>
        <p:spPr>
          <a:xfrm flipH="1">
            <a:off x="8151644" y="5753052"/>
            <a:ext cx="313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Konec</a:t>
            </a:r>
            <a:r>
              <a:rPr lang="en-GB" sz="1600" dirty="0"/>
              <a:t> </a:t>
            </a:r>
            <a:r>
              <a:rPr lang="en-GB" sz="1600" dirty="0" err="1"/>
              <a:t>pakta</a:t>
            </a:r>
            <a:r>
              <a:rPr lang="en-GB" sz="1600" dirty="0"/>
              <a:t> Berlin-Rim-</a:t>
            </a:r>
            <a:r>
              <a:rPr lang="en-GB" sz="1600" dirty="0" err="1"/>
              <a:t>Tokio</a:t>
            </a:r>
            <a:r>
              <a:rPr lang="en-GB" sz="1600" dirty="0"/>
              <a:t>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5707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5C3C05-16F1-4473-9009-73C6C0DA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diktatorja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0786EFE-73BB-42AB-8DD5-A7751760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 anchor="t"/>
          <a:lstStyle/>
          <a:p>
            <a:r>
              <a:rPr lang="en-GB" dirty="0"/>
              <a:t>Beg v </a:t>
            </a:r>
            <a:r>
              <a:rPr lang="en-GB" dirty="0" err="1"/>
              <a:t>Švico</a:t>
            </a:r>
            <a:endParaRPr lang="en-GB" dirty="0"/>
          </a:p>
          <a:p>
            <a:r>
              <a:rPr lang="en-GB" dirty="0"/>
              <a:t>27.4. 1945 </a:t>
            </a:r>
            <a:r>
              <a:rPr lang="en-GB" dirty="0" err="1"/>
              <a:t>ponesreči</a:t>
            </a:r>
            <a:r>
              <a:rPr lang="en-GB" dirty="0"/>
              <a:t> </a:t>
            </a:r>
            <a:r>
              <a:rPr lang="en-GB" dirty="0" err="1"/>
              <a:t>prepoznali</a:t>
            </a:r>
            <a:endParaRPr lang="en-GB" dirty="0"/>
          </a:p>
          <a:p>
            <a:r>
              <a:rPr lang="en-GB" dirty="0" err="1"/>
              <a:t>Ustreljen</a:t>
            </a:r>
            <a:r>
              <a:rPr lang="en-GB" dirty="0"/>
              <a:t> v </a:t>
            </a:r>
            <a:r>
              <a:rPr lang="en-GB" dirty="0" err="1"/>
              <a:t>vasici</a:t>
            </a:r>
            <a:r>
              <a:rPr lang="en-GB" dirty="0"/>
              <a:t> </a:t>
            </a:r>
            <a:r>
              <a:rPr lang="sl-SI" dirty="0" err="1"/>
              <a:t>Giulino</a:t>
            </a:r>
            <a:r>
              <a:rPr lang="sl-SI" dirty="0"/>
              <a:t> di </a:t>
            </a:r>
            <a:r>
              <a:rPr lang="sl-SI" dirty="0" err="1"/>
              <a:t>Mezzegra</a:t>
            </a:r>
            <a:endParaRPr lang="en-GB" dirty="0"/>
          </a:p>
          <a:p>
            <a:r>
              <a:rPr lang="en-GB" dirty="0"/>
              <a:t>Milano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C8A7EB9-A7EA-4F35-8B14-4CAB9571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2152916"/>
            <a:ext cx="510889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360</Words>
  <Application>Microsoft Office PowerPoint</Application>
  <PresentationFormat>Po meri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Celestial</vt:lpstr>
      <vt:lpstr>Benito Mussolini</vt:lpstr>
      <vt:lpstr>Zgodnja leta</vt:lpstr>
      <vt:lpstr>Zgodnja leta</vt:lpstr>
      <vt:lpstr>Vzpon fašizma</vt:lpstr>
      <vt:lpstr>Pohod na Rim</vt:lpstr>
      <vt:lpstr>vladanje</vt:lpstr>
      <vt:lpstr>Vladanje</vt:lpstr>
      <vt:lpstr>Druga svetovna vojna</vt:lpstr>
      <vt:lpstr>Smrt diktatorja</vt:lpstr>
      <vt:lpstr>Zanimivosti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Benito Mussolini</dc:title>
  <dc:creator>user</dc:creator>
  <cp:lastModifiedBy>user</cp:lastModifiedBy>
  <cp:revision>9</cp:revision>
  <dcterms:created xsi:type="dcterms:W3CDTF">2018-10-14T11:04:10Z</dcterms:created>
  <dcterms:modified xsi:type="dcterms:W3CDTF">2018-10-16T09:31:31Z</dcterms:modified>
</cp:coreProperties>
</file>