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9"/>
  </p:notesMasterIdLst>
  <p:handoutMasterIdLst>
    <p:handoutMasterId r:id="rId10"/>
  </p:handoutMasterIdLst>
  <p:sldIdLst>
    <p:sldId id="267" r:id="rId3"/>
    <p:sldId id="268" r:id="rId4"/>
    <p:sldId id="270" r:id="rId5"/>
    <p:sldId id="271" r:id="rId6"/>
    <p:sldId id="272" r:id="rId7"/>
    <p:sldId id="274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>
      <p:cViewPr varScale="1">
        <p:scale>
          <a:sx n="64" d="100"/>
          <a:sy n="64" d="100"/>
        </p:scale>
        <p:origin x="725" y="26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sl-SI" smtClean="0"/>
              <a:t>5. 01. 2017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sl-SI" noProof="0" smtClean="0"/>
              <a:t>5. 01. 2017</a:t>
            </a:fld>
            <a:endParaRPr lang="sl-SI" noProof="0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 smtClean="0"/>
              <a:t>Uredite sloge besedila matrice</a:t>
            </a:r>
          </a:p>
          <a:p>
            <a:pPr lvl="1"/>
            <a:r>
              <a:rPr lang="sl-SI" noProof="0" dirty="0" smtClean="0"/>
              <a:t>Druga raven</a:t>
            </a:r>
          </a:p>
          <a:p>
            <a:pPr lvl="2"/>
            <a:r>
              <a:rPr lang="sl-SI" noProof="0" dirty="0" smtClean="0"/>
              <a:t>Tretja raven</a:t>
            </a:r>
          </a:p>
          <a:p>
            <a:pPr lvl="3"/>
            <a:r>
              <a:rPr lang="sl-SI" noProof="0" dirty="0" smtClean="0"/>
              <a:t>Četrta raven</a:t>
            </a:r>
          </a:p>
          <a:p>
            <a:pPr lvl="4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sl-SI" smtClean="0"/>
              <a:pPr/>
              <a:t>5. 01. 2017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Raven povezovalnik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aven povezovalnik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Raven povezovalnik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ven povezovalnik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5. 01. 2017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5. 01. 2017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5. 01. 2017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5. 01. 2017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a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Raven povezovalnik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Raven povezovalnik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5. 01. 2017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5. 01. 2017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5. 01. 2017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5. 01. 2017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5. 01. 2017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l-SI" smtClean="0"/>
              <a:pPr/>
              <a:t>5. 01. 2017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 dirty="0"/>
          </a:p>
        </p:txBody>
      </p:sp>
      <p:sp>
        <p:nvSpPr>
          <p:cNvPr id="8" name="Zaobljeni pravokotni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dirty="0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sl-SI" smtClean="0"/>
              <a:pPr/>
              <a:t>5. 01. 2017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Nazi_concentration_camps" TargetMode="External"/><Relationship Id="rId2" Type="http://schemas.openxmlformats.org/officeDocument/2006/relationships/hyperlink" Target="https://sites.google.com/site/ernisaljosa/rasizem/holokavst-in-koncentrancijska-taborisca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n.wikipedia.org/wiki/Josef_Mengele" TargetMode="External"/><Relationship Id="rId4" Type="http://schemas.openxmlformats.org/officeDocument/2006/relationships/hyperlink" Target="https://sl.wikipedia.org/wiki/Koncentracijsko_tabori%C5%A1%C4%8De_Ljubel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dirty="0" smtClean="0">
                <a:latin typeface="Constantia"/>
              </a:rPr>
              <a:t>HOLOKAVST</a:t>
            </a:r>
            <a:endParaRPr lang="sl-SI" sz="48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982844" y="6237312"/>
            <a:ext cx="1981318" cy="34794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l-SI" sz="2000" b="0" i="0" baseline="0" dirty="0" smtClean="0"/>
              <a:t>MIJA</a:t>
            </a:r>
            <a:r>
              <a:rPr lang="sl-SI" sz="2000" b="0" i="0" dirty="0" smtClean="0"/>
              <a:t> PELCAR 9.B</a:t>
            </a:r>
            <a:endParaRPr lang="sl-SI" sz="2000" b="0" i="0" baseline="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344" y="751606"/>
            <a:ext cx="2667000" cy="20002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0" y="4077072"/>
            <a:ext cx="2466975" cy="18478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96" y="751606"/>
            <a:ext cx="2844841" cy="189748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684" y="3767833"/>
            <a:ext cx="313035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HOLOKAVST?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Sistem uničevanja in pobijanja</a:t>
            </a:r>
          </a:p>
          <a:p>
            <a:r>
              <a:rPr lang="sl-SI" dirty="0" smtClean="0"/>
              <a:t>Nacistična </a:t>
            </a:r>
            <a:r>
              <a:rPr lang="sl-SI" dirty="0"/>
              <a:t>N</a:t>
            </a:r>
            <a:r>
              <a:rPr lang="sl-SI" dirty="0" smtClean="0"/>
              <a:t>emčija</a:t>
            </a:r>
          </a:p>
          <a:p>
            <a:r>
              <a:rPr lang="sl-SI" dirty="0" smtClean="0"/>
              <a:t>2. sv. vojna</a:t>
            </a:r>
          </a:p>
          <a:p>
            <a:r>
              <a:rPr lang="sl-SI" dirty="0" smtClean="0"/>
              <a:t>1941-1945</a:t>
            </a:r>
          </a:p>
          <a:p>
            <a:r>
              <a:rPr lang="sl-SI" dirty="0" smtClean="0"/>
              <a:t>Rdeča armada</a:t>
            </a:r>
          </a:p>
          <a:p>
            <a:r>
              <a:rPr lang="sl-SI" dirty="0" smtClean="0"/>
              <a:t>27.1.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2" y="908720"/>
            <a:ext cx="2247900" cy="19240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80" y="2757996"/>
            <a:ext cx="3537012" cy="23580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28" y="3501008"/>
            <a:ext cx="2856332" cy="20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CILJ HOLOKAVSTA?             NAMEN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Pobijanje „manj vrednih ras</a:t>
            </a:r>
            <a:r>
              <a:rPr lang="sl-SI" dirty="0" smtClean="0"/>
              <a:t>“</a:t>
            </a:r>
          </a:p>
          <a:p>
            <a:r>
              <a:rPr lang="sl-SI" dirty="0" smtClean="0"/>
              <a:t>„končna rešitev Judovskega vprašanja“</a:t>
            </a:r>
            <a:endParaRPr lang="sl-SI" dirty="0" smtClean="0"/>
          </a:p>
          <a:p>
            <a:r>
              <a:rPr lang="sl-SI" dirty="0" smtClean="0"/>
              <a:t>6-6,5 milijona žrtev</a:t>
            </a:r>
          </a:p>
          <a:p>
            <a:r>
              <a:rPr lang="sl-SI" dirty="0" smtClean="0"/>
              <a:t>10.000 Slovencev</a:t>
            </a:r>
          </a:p>
          <a:p>
            <a:r>
              <a:rPr lang="sl-SI" dirty="0" smtClean="0"/>
              <a:t>„holokavst“- žgalna daritev</a:t>
            </a:r>
            <a:endParaRPr lang="sl-SI" dirty="0"/>
          </a:p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Kaznovati in prevzgojiti</a:t>
            </a:r>
          </a:p>
          <a:p>
            <a:r>
              <a:rPr lang="sl-SI" dirty="0" smtClean="0"/>
              <a:t>zastraševanje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082" y="3645024"/>
            <a:ext cx="1838325" cy="24860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56" y="2780928"/>
            <a:ext cx="3690535" cy="24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                    TABORIŠČA </a:t>
            </a:r>
            <a:endParaRPr lang="sl-SI" dirty="0"/>
          </a:p>
        </p:txBody>
      </p:sp>
      <p:sp>
        <p:nvSpPr>
          <p:cNvPr id="8" name="Označba mesta vsebine 7"/>
          <p:cNvSpPr>
            <a:spLocks noGrp="1"/>
          </p:cNvSpPr>
          <p:nvPr>
            <p:ph sz="half" idx="2"/>
          </p:nvPr>
        </p:nvSpPr>
        <p:spPr>
          <a:xfrm>
            <a:off x="1218882" y="1600200"/>
            <a:ext cx="5667617" cy="4470400"/>
          </a:xfrm>
        </p:spPr>
        <p:txBody>
          <a:bodyPr/>
          <a:lstStyle/>
          <a:p>
            <a:r>
              <a:rPr lang="sl-SI" dirty="0" smtClean="0"/>
              <a:t>Delovna (</a:t>
            </a:r>
            <a:r>
              <a:rPr lang="sl-SI" dirty="0" err="1" smtClean="0"/>
              <a:t>Mathausen</a:t>
            </a:r>
            <a:r>
              <a:rPr lang="sl-SI" dirty="0" smtClean="0"/>
              <a:t>(Ljubelj), Dachau,</a:t>
            </a:r>
          </a:p>
          <a:p>
            <a:r>
              <a:rPr lang="sl-SI" dirty="0" smtClean="0"/>
              <a:t>Uničevalna (</a:t>
            </a:r>
            <a:r>
              <a:rPr lang="sl-SI" dirty="0" err="1" smtClean="0"/>
              <a:t>Treblinka</a:t>
            </a:r>
            <a:r>
              <a:rPr lang="sl-SI" dirty="0" smtClean="0"/>
              <a:t>, </a:t>
            </a:r>
            <a:r>
              <a:rPr lang="sl-SI" dirty="0" err="1" smtClean="0"/>
              <a:t>Sobibor</a:t>
            </a:r>
            <a:r>
              <a:rPr lang="sl-SI" dirty="0" smtClean="0"/>
              <a:t>, Majdanek, </a:t>
            </a:r>
            <a:r>
              <a:rPr lang="sl-SI" dirty="0" err="1" smtClean="0"/>
              <a:t>Jesenovac</a:t>
            </a:r>
            <a:r>
              <a:rPr lang="sl-SI" dirty="0" smtClean="0"/>
              <a:t>)</a:t>
            </a:r>
          </a:p>
          <a:p>
            <a:r>
              <a:rPr lang="sl-SI" dirty="0"/>
              <a:t>Auschwitz </a:t>
            </a:r>
            <a:r>
              <a:rPr lang="sl-SI" dirty="0" smtClean="0"/>
              <a:t>I : 20.5.1940 </a:t>
            </a:r>
          </a:p>
          <a:p>
            <a:r>
              <a:rPr lang="sl-SI" dirty="0" smtClean="0"/>
              <a:t>Vžig številk, obleke</a:t>
            </a:r>
          </a:p>
          <a:p>
            <a:r>
              <a:rPr lang="sl-SI" dirty="0" smtClean="0"/>
              <a:t>Blok 11- kazni (celice, smrt)</a:t>
            </a:r>
          </a:p>
          <a:p>
            <a:r>
              <a:rPr lang="sl-SI" dirty="0" err="1" smtClean="0"/>
              <a:t>Esesovci</a:t>
            </a:r>
            <a:r>
              <a:rPr lang="sl-SI" dirty="0" smtClean="0"/>
              <a:t>- ciklon B (cianid)</a:t>
            </a:r>
          </a:p>
          <a:p>
            <a:r>
              <a:rPr lang="sl-SI" dirty="0" smtClean="0"/>
              <a:t>Auschwitz II</a:t>
            </a:r>
          </a:p>
          <a:p>
            <a:r>
              <a:rPr lang="sl-SI" dirty="0" smtClean="0"/>
              <a:t>4 krematoriji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en-GB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870" y="1600201"/>
            <a:ext cx="3290796" cy="247687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896" y="1627131"/>
            <a:ext cx="1702914" cy="49993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316" y="2838637"/>
            <a:ext cx="3037914" cy="218729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68" y="4005064"/>
            <a:ext cx="1792804" cy="21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  <a:r>
              <a:rPr lang="sl-SI" dirty="0" smtClean="0"/>
              <a:t>                                MENGELE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413892" y="1844824"/>
            <a:ext cx="9577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2400" dirty="0" smtClean="0"/>
              <a:t>Zdravnik, častnik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2400" dirty="0" smtClean="0"/>
              <a:t>16.3.1911- 7.2.1979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Auschwitz</a:t>
            </a:r>
            <a:endParaRPr lang="sl-SI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2400" dirty="0" smtClean="0"/>
              <a:t>Medicinski, operativni posegi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2400" dirty="0" smtClean="0"/>
              <a:t>Arijski </a:t>
            </a:r>
            <a:r>
              <a:rPr lang="sl-SI" sz="2400" dirty="0"/>
              <a:t>N</a:t>
            </a:r>
            <a:r>
              <a:rPr lang="sl-SI" sz="2400" dirty="0" smtClean="0"/>
              <a:t>emci</a:t>
            </a:r>
            <a:endParaRPr lang="en-GB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041" y="764704"/>
            <a:ext cx="3698737" cy="38164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282" y="3449278"/>
            <a:ext cx="4394262" cy="292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8" name="Ograda besedila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sites.google.com/site/ernisaljosa/rasizem/holokavst-in-koncentrancijska-taborisca</a:t>
            </a:r>
            <a:endParaRPr lang="sl-SI" sz="1600" dirty="0" smtClean="0"/>
          </a:p>
          <a:p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en.wikipedia.org/wiki/List_of_Nazi_concentration_camps</a:t>
            </a:r>
            <a:endParaRPr lang="sl-SI" sz="1600" dirty="0" smtClean="0"/>
          </a:p>
          <a:p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sl.wikipedia.org/wiki/Koncentracijsko_tabori%C5%A1%C4%8De_Ljubelj</a:t>
            </a:r>
            <a:endParaRPr lang="sl-SI" sz="1600" dirty="0" smtClean="0"/>
          </a:p>
          <a:p>
            <a:r>
              <a:rPr lang="en-GB" sz="1600" dirty="0">
                <a:hlinkClick r:id="rId5"/>
              </a:rPr>
              <a:t>https://</a:t>
            </a:r>
            <a:r>
              <a:rPr lang="en-GB" sz="1600" dirty="0" smtClean="0">
                <a:hlinkClick r:id="rId5"/>
              </a:rPr>
              <a:t>en.wikipedia.org/wiki/Josef_Mengele</a:t>
            </a:r>
            <a:endParaRPr lang="sl-SI" sz="1600" dirty="0" smtClean="0"/>
          </a:p>
          <a:p>
            <a:r>
              <a:rPr lang="sl-SI" sz="1600" dirty="0" smtClean="0"/>
              <a:t>REPOVŽ, Grega. Spomini na tovarno smrti. Mladina,2014, </a:t>
            </a:r>
            <a:r>
              <a:rPr lang="sl-SI" sz="1600" smtClean="0"/>
              <a:t>posebna številka,str.80-95</a:t>
            </a:r>
            <a:endParaRPr lang="sl-SI" sz="1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6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173AE22-CC8F-40CA-8CB9-37FCDDE769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motivom knjige (širokozaslonska)</Template>
  <TotalTime>0</TotalTime>
  <Words>140</Words>
  <Application>Microsoft Office PowerPoint</Application>
  <PresentationFormat>Po meri</PresentationFormat>
  <Paragraphs>44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Constantia</vt:lpstr>
      <vt:lpstr>BooksClassic_16x9</vt:lpstr>
      <vt:lpstr>HOLOKAVST</vt:lpstr>
      <vt:lpstr>KAJ JE HOLOKAVST?</vt:lpstr>
      <vt:lpstr>KAJ JE CILJ HOLOKAVSTA?             NAMEN</vt:lpstr>
      <vt:lpstr>                                   TABORIŠČA </vt:lpstr>
      <vt:lpstr>                                 MENGELE</vt:lpstr>
      <vt:lpstr>VIRI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2017-01-05T14:40:47Z</dcterms:created>
  <dcterms:modified xsi:type="dcterms:W3CDTF">2017-01-05T21:40:30Z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