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notesMasterIdLst>
    <p:notesMasterId r:id="rId10"/>
  </p:notesMasterIdLst>
  <p:sldIdLst>
    <p:sldId id="256" r:id="rId3"/>
    <p:sldId id="257" r:id="rId4"/>
    <p:sldId id="262" r:id="rId5"/>
    <p:sldId id="260" r:id="rId6"/>
    <p:sldId id="261" r:id="rId7"/>
    <p:sldId id="258" r:id="rId8"/>
    <p:sldId id="263" r:id="rId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5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76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BB6D4-7B55-4507-AC82-65B4721E147D}" type="datetimeFigureOut">
              <a:rPr lang="sl-SI" smtClean="0"/>
              <a:t>7.1.2017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9E3B7-AF65-4186-8280-1ED8FDFF4E11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9E3B7-AF65-4186-8280-1ED8FDFF4E11}" type="slidenum">
              <a:rPr lang="sl-SI" smtClean="0"/>
              <a:t>7</a:t>
            </a:fld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01FE1-26E5-4DFD-A581-137C0DBC81A2}" type="datetimeFigureOut">
              <a:rPr lang="sl-SI" smtClean="0"/>
              <a:t>17.11.2016</a:t>
            </a:fld>
            <a:endParaRPr lang="sl-SI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C6666C-7E78-4B2D-8C0E-2819C33B83D2}" type="slidenum">
              <a:rPr lang="sl-SI" smtClean="0"/>
              <a:t>‹#›</a:t>
            </a:fld>
            <a:endParaRPr lang="sl-SI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01FE1-26E5-4DFD-A581-137C0DBC81A2}" type="datetimeFigureOut">
              <a:rPr lang="sl-SI" smtClean="0"/>
              <a:t>17.11.2016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6666C-7E78-4B2D-8C0E-2819C33B83D2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01FE1-26E5-4DFD-A581-137C0DBC81A2}" type="datetimeFigureOut">
              <a:rPr lang="sl-SI" smtClean="0"/>
              <a:t>17.11.2016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6666C-7E78-4B2D-8C0E-2819C33B83D2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52788-7F42-408F-83E6-94A92980E495}" type="datetimeFigureOut">
              <a:rPr lang="sl-SI" smtClean="0"/>
              <a:t>7.1.2017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79568-858A-48D8-B32E-D13320C1E3A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52788-7F42-408F-83E6-94A92980E495}" type="datetimeFigureOut">
              <a:rPr lang="sl-SI" smtClean="0"/>
              <a:t>7.1.2017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79568-858A-48D8-B32E-D13320C1E3A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52788-7F42-408F-83E6-94A92980E495}" type="datetimeFigureOut">
              <a:rPr lang="sl-SI" smtClean="0"/>
              <a:t>7.1.2017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79568-858A-48D8-B32E-D13320C1E3A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52788-7F42-408F-83E6-94A92980E495}" type="datetimeFigureOut">
              <a:rPr lang="sl-SI" smtClean="0"/>
              <a:t>7.1.2017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79568-858A-48D8-B32E-D13320C1E3A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52788-7F42-408F-83E6-94A92980E495}" type="datetimeFigureOut">
              <a:rPr lang="sl-SI" smtClean="0"/>
              <a:t>7.1.2017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79568-858A-48D8-B32E-D13320C1E3A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52788-7F42-408F-83E6-94A92980E495}" type="datetimeFigureOut">
              <a:rPr lang="sl-SI" smtClean="0"/>
              <a:t>7.1.2017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79568-858A-48D8-B32E-D13320C1E3A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52788-7F42-408F-83E6-94A92980E495}" type="datetimeFigureOut">
              <a:rPr lang="sl-SI" smtClean="0"/>
              <a:t>7.1.2017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79568-858A-48D8-B32E-D13320C1E3A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52788-7F42-408F-83E6-94A92980E495}" type="datetimeFigureOut">
              <a:rPr lang="sl-SI" smtClean="0"/>
              <a:t>7.1.2017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79568-858A-48D8-B32E-D13320C1E3A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C001FE1-26E5-4DFD-A581-137C0DBC81A2}" type="datetimeFigureOut">
              <a:rPr lang="sl-SI" smtClean="0"/>
              <a:t>17.11.2016</a:t>
            </a:fld>
            <a:endParaRPr lang="sl-SI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0C6666C-7E78-4B2D-8C0E-2819C33B83D2}" type="slidenum">
              <a:rPr lang="sl-SI" smtClean="0"/>
              <a:t>‹#›</a:t>
            </a:fld>
            <a:endParaRPr lang="sl-SI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52788-7F42-408F-83E6-94A92980E495}" type="datetimeFigureOut">
              <a:rPr lang="sl-SI" smtClean="0"/>
              <a:t>7.1.2017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79568-858A-48D8-B32E-D13320C1E3A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52788-7F42-408F-83E6-94A92980E495}" type="datetimeFigureOut">
              <a:rPr lang="sl-SI" smtClean="0"/>
              <a:t>7.1.2017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79568-858A-48D8-B32E-D13320C1E3A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52788-7F42-408F-83E6-94A92980E495}" type="datetimeFigureOut">
              <a:rPr lang="sl-SI" smtClean="0"/>
              <a:t>7.1.2017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79568-858A-48D8-B32E-D13320C1E3A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52788-7F42-408F-83E6-94A92980E495}" type="datetimeFigureOut">
              <a:rPr lang="sl-SI" smtClean="0"/>
              <a:t>7.1.2017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79568-858A-48D8-B32E-D13320C1E3A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01FE1-26E5-4DFD-A581-137C0DBC81A2}" type="datetimeFigureOut">
              <a:rPr lang="sl-SI" smtClean="0"/>
              <a:t>17.11.2016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6666C-7E78-4B2D-8C0E-2819C33B83D2}" type="slidenum">
              <a:rPr lang="sl-SI" smtClean="0"/>
              <a:t>‹#›</a:t>
            </a:fld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01FE1-26E5-4DFD-A581-137C0DBC81A2}" type="datetimeFigureOut">
              <a:rPr lang="sl-SI" smtClean="0"/>
              <a:t>17.11.2016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6666C-7E78-4B2D-8C0E-2819C33B83D2}" type="slidenum">
              <a:rPr lang="sl-SI" smtClean="0"/>
              <a:t>‹#›</a:t>
            </a:fld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6666C-7E78-4B2D-8C0E-2819C33B83D2}" type="slidenum">
              <a:rPr lang="sl-SI" smtClean="0"/>
              <a:t>‹#›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01FE1-26E5-4DFD-A581-137C0DBC81A2}" type="datetimeFigureOut">
              <a:rPr lang="sl-SI" smtClean="0"/>
              <a:t>17.11.2016</a:t>
            </a:fld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01FE1-26E5-4DFD-A581-137C0DBC81A2}" type="datetimeFigureOut">
              <a:rPr lang="sl-SI" smtClean="0"/>
              <a:t>17.11.2016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6666C-7E78-4B2D-8C0E-2819C33B83D2}" type="slidenum">
              <a:rPr lang="sl-SI" smtClean="0"/>
              <a:t>‹#›</a:t>
            </a:fld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01FE1-26E5-4DFD-A581-137C0DBC81A2}" type="datetimeFigureOut">
              <a:rPr lang="sl-SI" smtClean="0"/>
              <a:t>17.11.2016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6666C-7E78-4B2D-8C0E-2819C33B83D2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C001FE1-26E5-4DFD-A581-137C0DBC81A2}" type="datetimeFigureOut">
              <a:rPr lang="sl-SI" smtClean="0"/>
              <a:t>17.11.2016</a:t>
            </a:fld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0C6666C-7E78-4B2D-8C0E-2819C33B83D2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01FE1-26E5-4DFD-A581-137C0DBC81A2}" type="datetimeFigureOut">
              <a:rPr lang="sl-SI" smtClean="0"/>
              <a:t>17.11.2016</a:t>
            </a:fld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C6666C-7E78-4B2D-8C0E-2819C33B83D2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C001FE1-26E5-4DFD-A581-137C0DBC81A2}" type="datetimeFigureOut">
              <a:rPr lang="sl-SI" smtClean="0"/>
              <a:t>17.11.2016</a:t>
            </a:fld>
            <a:endParaRPr lang="sl-SI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0C6666C-7E78-4B2D-8C0E-2819C33B83D2}" type="slidenum">
              <a:rPr lang="sl-SI" smtClean="0"/>
              <a:t>‹#›</a:t>
            </a:fld>
            <a:endParaRPr lang="sl-SI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52788-7F42-408F-83E6-94A92980E495}" type="datetimeFigureOut">
              <a:rPr lang="sl-SI" smtClean="0"/>
              <a:t>7.1.2017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79568-858A-48D8-B32E-D13320C1E3AF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Rezultat iskanja slik za holokav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88840"/>
            <a:ext cx="7620000" cy="4286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412776"/>
            <a:ext cx="8305800" cy="1143000"/>
          </a:xfrm>
        </p:spPr>
        <p:txBody>
          <a:bodyPr/>
          <a:lstStyle/>
          <a:p>
            <a:r>
              <a:rPr lang="sl-SI" dirty="0" smtClean="0">
                <a:solidFill>
                  <a:schemeClr val="tx1">
                    <a:lumMod val="65000"/>
                  </a:schemeClr>
                </a:solidFill>
              </a:rPr>
              <a:t>KONTRACISKA TABORIŠČA</a:t>
            </a:r>
            <a:endParaRPr lang="sl-SI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305800" cy="1440160"/>
          </a:xfrm>
        </p:spPr>
        <p:txBody>
          <a:bodyPr/>
          <a:lstStyle/>
          <a:p>
            <a:r>
              <a:rPr lang="sl-SI" sz="8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radley Hand ITC" pitchFamily="66" charset="0"/>
              </a:rPr>
              <a:t>HOLOKAVST</a:t>
            </a:r>
            <a:endParaRPr lang="sl-SI" sz="8800" dirty="0">
              <a:solidFill>
                <a:schemeClr val="bg1">
                  <a:lumMod val="95000"/>
                  <a:lumOff val="5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6453336"/>
            <a:ext cx="363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                            </a:t>
            </a:r>
            <a:r>
              <a:rPr lang="sl-SI" dirty="0" smtClean="0">
                <a:solidFill>
                  <a:schemeClr val="tx1">
                    <a:lumMod val="65000"/>
                  </a:schemeClr>
                </a:solidFill>
              </a:rPr>
              <a:t>AŽBE ŽIBERT    9B</a:t>
            </a:r>
            <a:endParaRPr lang="sl-SI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bg1"/>
                </a:solidFill>
              </a:rPr>
              <a:t>IZTREBLJANJE JUDOV</a:t>
            </a:r>
          </a:p>
          <a:p>
            <a:r>
              <a:rPr lang="sl-SI" dirty="0" smtClean="0">
                <a:solidFill>
                  <a:schemeClr val="bg1"/>
                </a:solidFill>
              </a:rPr>
              <a:t>KONČNA REŠITEV</a:t>
            </a:r>
          </a:p>
          <a:p>
            <a:r>
              <a:rPr lang="sl-SI" dirty="0" smtClean="0">
                <a:solidFill>
                  <a:schemeClr val="bg1"/>
                </a:solidFill>
              </a:rPr>
              <a:t>1-STRADANJE</a:t>
            </a:r>
          </a:p>
          <a:p>
            <a:r>
              <a:rPr lang="sl-SI" dirty="0" smtClean="0">
                <a:solidFill>
                  <a:schemeClr val="bg1"/>
                </a:solidFill>
              </a:rPr>
              <a:t>2- PRISILNO DELO</a:t>
            </a:r>
          </a:p>
          <a:p>
            <a:r>
              <a:rPr lang="sl-SI" dirty="0" smtClean="0">
                <a:solidFill>
                  <a:schemeClr val="bg1"/>
                </a:solidFill>
              </a:rPr>
              <a:t>3-ZAPLINITEV</a:t>
            </a:r>
          </a:p>
          <a:p>
            <a:r>
              <a:rPr lang="sl-SI" dirty="0" smtClean="0">
                <a:solidFill>
                  <a:schemeClr val="bg1"/>
                </a:solidFill>
              </a:rPr>
              <a:t>4-SEŽIG TRUPEL</a:t>
            </a:r>
          </a:p>
          <a:p>
            <a:endParaRPr lang="sl-SI" dirty="0" smtClean="0"/>
          </a:p>
          <a:p>
            <a:endParaRPr lang="sl-S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bg1"/>
                </a:solidFill>
                <a:latin typeface="Bradley Hand ITC" pitchFamily="66" charset="0"/>
              </a:rPr>
              <a:t>NAMEN  HOLOKAVSTA</a:t>
            </a:r>
            <a:endParaRPr lang="sl-SI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pic>
        <p:nvPicPr>
          <p:cNvPr id="14338" name="Picture 2" descr="Rezultat iskanja slik za holokav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988840"/>
            <a:ext cx="5148064" cy="37821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l-SI" dirty="0" smtClean="0">
                <a:solidFill>
                  <a:schemeClr val="bg1"/>
                </a:solidFill>
              </a:rPr>
              <a:t>  PRIHOD V TABOR</a:t>
            </a:r>
          </a:p>
          <a:p>
            <a:pPr>
              <a:buNone/>
            </a:pPr>
            <a:r>
              <a:rPr lang="sl-SI" dirty="0" smtClean="0">
                <a:solidFill>
                  <a:schemeClr val="bg1"/>
                </a:solidFill>
              </a:rPr>
              <a:t>ODVZETJE IMETJA</a:t>
            </a:r>
          </a:p>
          <a:p>
            <a:pPr>
              <a:buNone/>
            </a:pPr>
            <a:r>
              <a:rPr lang="sl-SI" dirty="0" smtClean="0">
                <a:solidFill>
                  <a:schemeClr val="bg1"/>
                </a:solidFill>
              </a:rPr>
              <a:t>ODVZEM IMEN</a:t>
            </a:r>
          </a:p>
          <a:p>
            <a:pPr>
              <a:buNone/>
            </a:pPr>
            <a:r>
              <a:rPr lang="sl-SI" dirty="0" smtClean="0">
                <a:solidFill>
                  <a:schemeClr val="bg1"/>
                </a:solidFill>
              </a:rPr>
              <a:t>PODELITEV ŠTEVILK IN ČRK</a:t>
            </a:r>
          </a:p>
          <a:p>
            <a:pPr>
              <a:buNone/>
            </a:pPr>
            <a:endParaRPr lang="sl-SI" dirty="0" smtClean="0"/>
          </a:p>
          <a:p>
            <a:pPr>
              <a:buNone/>
            </a:pPr>
            <a:endParaRPr lang="sl-SI" dirty="0" smtClean="0"/>
          </a:p>
          <a:p>
            <a:pPr>
              <a:buNone/>
            </a:pPr>
            <a:endParaRPr lang="sl-SI" dirty="0" smtClean="0"/>
          </a:p>
          <a:p>
            <a:pPr>
              <a:buNone/>
            </a:pPr>
            <a:endParaRPr lang="sl-SI" dirty="0" smtClean="0"/>
          </a:p>
          <a:p>
            <a:pPr>
              <a:buNone/>
            </a:pPr>
            <a:endParaRPr lang="sl-S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>
                <a:solidFill>
                  <a:schemeClr val="bg1"/>
                </a:solidFill>
                <a:latin typeface="Bradley Hand ITC" pitchFamily="66" charset="0"/>
              </a:rPr>
              <a:t>IZGUBA IDENTITETE</a:t>
            </a:r>
            <a:endParaRPr lang="sl-SI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pic>
        <p:nvPicPr>
          <p:cNvPr id="18434" name="Picture 2" descr="http://www.mladina.si/media/www/slike/dnevne/2016/01/__610/knjige_foto-holokav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56992"/>
            <a:ext cx="4226074" cy="3069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bg1"/>
                </a:solidFill>
                <a:latin typeface="+mj-lt"/>
              </a:rPr>
              <a:t>V VEČINI OKUPIRANIH DRŽAVAH</a:t>
            </a:r>
          </a:p>
          <a:p>
            <a:r>
              <a:rPr lang="sl-SI" dirty="0" smtClean="0">
                <a:solidFill>
                  <a:schemeClr val="bg1"/>
                </a:solidFill>
                <a:latin typeface="+mj-lt"/>
              </a:rPr>
              <a:t>NAJVEČJA: Dachau</a:t>
            </a:r>
          </a:p>
          <a:p>
            <a:pPr>
              <a:buNone/>
            </a:pPr>
            <a:r>
              <a:rPr lang="sl-SI" dirty="0" smtClean="0">
                <a:solidFill>
                  <a:schemeClr val="bg1"/>
                </a:solidFill>
                <a:latin typeface="+mj-lt"/>
              </a:rPr>
              <a:t>                       Auschwitz</a:t>
            </a:r>
          </a:p>
          <a:p>
            <a:pPr>
              <a:buNone/>
            </a:pPr>
            <a:r>
              <a:rPr lang="sl-SI" dirty="0" smtClean="0">
                <a:solidFill>
                  <a:schemeClr val="bg1"/>
                </a:solidFill>
                <a:latin typeface="+mj-lt"/>
              </a:rPr>
              <a:t>                       Mauthausen</a:t>
            </a:r>
          </a:p>
          <a:p>
            <a:r>
              <a:rPr lang="sl-SI" dirty="0" smtClean="0">
                <a:solidFill>
                  <a:schemeClr val="bg1"/>
                </a:solidFill>
              </a:rPr>
              <a:t>UVOZ Z VLAKOM</a:t>
            </a:r>
          </a:p>
          <a:p>
            <a:r>
              <a:rPr lang="sl-SI" dirty="0" smtClean="0">
                <a:solidFill>
                  <a:schemeClr val="bg1"/>
                </a:solidFill>
              </a:rPr>
              <a:t>MALA ŽELEZNICA</a:t>
            </a:r>
          </a:p>
          <a:p>
            <a:endParaRPr lang="sl-SI" dirty="0" smtClean="0"/>
          </a:p>
          <a:p>
            <a:endParaRPr lang="sl-S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bg1"/>
                </a:solidFill>
                <a:latin typeface="Bradley Hand ITC" pitchFamily="66" charset="0"/>
              </a:rPr>
              <a:t>KONCETRACISKA TABORIŠČA</a:t>
            </a:r>
            <a:endParaRPr lang="sl-SI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pic>
        <p:nvPicPr>
          <p:cNvPr id="15362" name="Picture 2" descr="https://upload.wikimedia.org/wikipedia/commons/thumb/d/d6/Konzentrazionslager.png/800px-Konzentrazionslag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988840"/>
            <a:ext cx="4558779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bg1"/>
                </a:solidFill>
              </a:rPr>
              <a:t>NAJVEČJE</a:t>
            </a:r>
          </a:p>
          <a:p>
            <a:r>
              <a:rPr lang="sl-SI" dirty="0" smtClean="0">
                <a:solidFill>
                  <a:schemeClr val="bg1"/>
                </a:solidFill>
              </a:rPr>
              <a:t>RUDOLF HOOS</a:t>
            </a:r>
          </a:p>
          <a:p>
            <a:r>
              <a:rPr lang="sl-SI" dirty="0" smtClean="0">
                <a:solidFill>
                  <a:schemeClr val="bg1"/>
                </a:solidFill>
              </a:rPr>
              <a:t>20. </a:t>
            </a:r>
            <a:r>
              <a:rPr lang="sl-SI" dirty="0" smtClean="0">
                <a:solidFill>
                  <a:schemeClr val="bg1"/>
                </a:solidFill>
              </a:rPr>
              <a:t>MAJA 1940</a:t>
            </a:r>
          </a:p>
          <a:p>
            <a:r>
              <a:rPr lang="sl-SI" dirty="0" smtClean="0">
                <a:solidFill>
                  <a:schemeClr val="bg1"/>
                </a:solidFill>
              </a:rPr>
              <a:t>DELO OSVOBAJA</a:t>
            </a:r>
          </a:p>
          <a:p>
            <a:r>
              <a:rPr lang="sl-SI" dirty="0" smtClean="0">
                <a:solidFill>
                  <a:schemeClr val="bg1"/>
                </a:solidFill>
              </a:rPr>
              <a:t>4 PLINSKE CELICE</a:t>
            </a:r>
          </a:p>
          <a:p>
            <a:r>
              <a:rPr lang="sl-SI" dirty="0" smtClean="0">
                <a:solidFill>
                  <a:schemeClr val="bg1"/>
                </a:solidFill>
              </a:rPr>
              <a:t>1.2 MILJONA</a:t>
            </a:r>
          </a:p>
          <a:p>
            <a:endParaRPr lang="sl-S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bg1"/>
                </a:solidFill>
                <a:latin typeface="Bradley Hand ITC" pitchFamily="66" charset="0"/>
              </a:rPr>
              <a:t>AUSCHWITZ</a:t>
            </a:r>
            <a:endParaRPr lang="sl-SI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pic>
        <p:nvPicPr>
          <p:cNvPr id="19458" name="Picture 2" descr="http://4.bp.blogspot.com/-gDF1fDxKvNE/Td6zB_OTR0I/AAAAAAAAADo/bjlPjkD1P_U/s1600/Auschwitz+Birkena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564904"/>
            <a:ext cx="5256584" cy="3965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bg1"/>
                </a:solidFill>
              </a:rPr>
              <a:t>6.5 MILJONOV ŽRTEV</a:t>
            </a:r>
          </a:p>
          <a:p>
            <a:endParaRPr lang="sl-SI" dirty="0" smtClean="0">
              <a:solidFill>
                <a:schemeClr val="bg1"/>
              </a:solidFill>
            </a:endParaRPr>
          </a:p>
          <a:p>
            <a:endParaRPr lang="sl-S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/>
            </a:r>
            <a:br>
              <a:rPr lang="sl-SI" dirty="0" smtClean="0">
                <a:solidFill>
                  <a:schemeClr val="bg1"/>
                </a:solidFill>
              </a:rPr>
            </a:br>
            <a:r>
              <a:rPr lang="sl-SI" dirty="0" smtClean="0">
                <a:solidFill>
                  <a:schemeClr val="bg1"/>
                </a:solidFill>
                <a:latin typeface="Bradley Hand ITC" pitchFamily="66" charset="0"/>
              </a:rPr>
              <a:t>27.1 DAN SPOMINA </a:t>
            </a:r>
            <a:endParaRPr lang="sl-SI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pic>
        <p:nvPicPr>
          <p:cNvPr id="17410" name="Picture 2" descr="https://upload.wikimedia.org/wikipedia/commons/e/e2/Wikipedia-sobibor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293096"/>
            <a:ext cx="8774240" cy="21434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bg1"/>
                </a:solidFill>
                <a:latin typeface="Bradley Hand ITC" pitchFamily="66" charset="0"/>
              </a:rPr>
              <a:t>                            VIRI</a:t>
            </a:r>
            <a:endParaRPr lang="sl-SI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772816"/>
            <a:ext cx="80648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BLATT, Thomas. A story from Survival.Chicago: Uorthwestern University 1992 15-47</a:t>
            </a:r>
          </a:p>
          <a:p>
            <a:endParaRPr lang="sl-SI" dirty="0"/>
          </a:p>
          <a:p>
            <a:r>
              <a:rPr lang="sl-SI" dirty="0" smtClean="0"/>
              <a:t>www.zrss.si¸pptx¸150115092522_adolf_hitler_holokavst.</a:t>
            </a:r>
          </a:p>
          <a:p>
            <a:endParaRPr lang="sl-SI" dirty="0"/>
          </a:p>
          <a:p>
            <a:r>
              <a:rPr lang="sl-SI" dirty="0" smtClean="0"/>
              <a:t>KERSHAW.Ian.Hitler, the Germans, Final Solution. London:Yale Universty Press. 2009. 116-137</a:t>
            </a:r>
            <a:endParaRPr lang="sl-SI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72906</TotalTime>
  <Words>103</Words>
  <Application>Microsoft Office PowerPoint</Application>
  <PresentationFormat>On-screen Show (4:3)</PresentationFormat>
  <Paragraphs>41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Paper</vt:lpstr>
      <vt:lpstr>Custom Design</vt:lpstr>
      <vt:lpstr>HOLOKAVST</vt:lpstr>
      <vt:lpstr>NAMEN  HOLOKAVSTA</vt:lpstr>
      <vt:lpstr>IZGUBA IDENTITETE</vt:lpstr>
      <vt:lpstr>KONCETRACISKA TABORIŠČA</vt:lpstr>
      <vt:lpstr>AUSCHWITZ</vt:lpstr>
      <vt:lpstr> 27.1 DAN SPOMINA </vt:lpstr>
      <vt:lpstr>                            VIRI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HOLOKAVST</dc:title>
  <dc:creator>Marko</dc:creator>
  <cp:lastModifiedBy>Marko</cp:lastModifiedBy>
  <cp:revision>5</cp:revision>
  <dcterms:created xsi:type="dcterms:W3CDTF">2016-11-17T17:42:47Z</dcterms:created>
  <dcterms:modified xsi:type="dcterms:W3CDTF">2017-01-07T08:49:34Z</dcterms:modified>
</cp:coreProperties>
</file>