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49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4110" y="135082"/>
            <a:ext cx="9655030" cy="1558636"/>
          </a:xfrm>
        </p:spPr>
        <p:txBody>
          <a:bodyPr>
            <a:noAutofit/>
          </a:bodyPr>
          <a:lstStyle/>
          <a:p>
            <a:pPr algn="ctr"/>
            <a:r>
              <a:rPr lang="sl-SI" sz="6600" b="1" i="1" dirty="0" smtClean="0"/>
              <a:t>Kapitalistične velesile</a:t>
            </a:r>
            <a:endParaRPr lang="en-US" sz="66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7127" y="6244935"/>
            <a:ext cx="2516476" cy="1496292"/>
          </a:xfrm>
        </p:spPr>
        <p:txBody>
          <a:bodyPr/>
          <a:lstStyle/>
          <a:p>
            <a:r>
              <a:rPr lang="sl-SI" b="1" dirty="0" smtClean="0"/>
              <a:t>Pika Vindišar 9.B</a:t>
            </a:r>
            <a:endParaRPr lang="en-US" b="1" dirty="0"/>
          </a:p>
        </p:txBody>
      </p:sp>
      <p:pic>
        <p:nvPicPr>
          <p:cNvPr id="4" name="Picture 3" descr="Rezultat iskanja slik za afriški sužnji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702" y="2490157"/>
            <a:ext cx="3742988" cy="269490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457" y="2640074"/>
            <a:ext cx="3599152" cy="2395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48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 smtClean="0"/>
              <a:t>Kapitalistična ureditev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1537" y="1683327"/>
            <a:ext cx="9603076" cy="4717473"/>
          </a:xfrm>
        </p:spPr>
        <p:txBody>
          <a:bodyPr/>
          <a:lstStyle/>
          <a:p>
            <a:r>
              <a:rPr lang="sl-SI" dirty="0" smtClean="0"/>
              <a:t>Družbeno gospodarska ureditev               privatna lastnina in trg</a:t>
            </a:r>
          </a:p>
          <a:p>
            <a:r>
              <a:rPr lang="sl-SI" dirty="0" smtClean="0"/>
              <a:t>Konec srednjega veka             rokodelci izpodrivali fevdalce</a:t>
            </a:r>
          </a:p>
          <a:p>
            <a:r>
              <a:rPr lang="sl-SI" dirty="0" smtClean="0"/>
              <a:t>Razmah              trgovina in obrt</a:t>
            </a:r>
          </a:p>
          <a:p>
            <a:r>
              <a:rPr lang="sl-SI" dirty="0" smtClean="0"/>
              <a:t>Razcvet kapitalizma               industrializacija v 19. stoletju                                                                       </a:t>
            </a:r>
          </a:p>
          <a:p>
            <a:pPr marL="0" indent="0">
              <a:buNone/>
            </a:pPr>
            <a:r>
              <a:rPr lang="sl-SI" dirty="0" smtClean="0"/>
              <a:t>                             ( posledica zasebnega podjetništva )</a:t>
            </a:r>
          </a:p>
          <a:p>
            <a:pPr marL="0" indent="0">
              <a:buNone/>
            </a:pPr>
            <a:r>
              <a:rPr lang="sl-SI" dirty="0" smtClean="0"/>
              <a:t>                               </a:t>
            </a:r>
            <a:r>
              <a:rPr lang="sl-SI" b="1" dirty="0" smtClean="0"/>
              <a:t>- država ni posegala v gospodarstvo</a:t>
            </a:r>
          </a:p>
          <a:p>
            <a:pPr marL="0" indent="0">
              <a:buNone/>
            </a:pPr>
            <a:r>
              <a:rPr lang="sl-SI" b="1" dirty="0" smtClean="0"/>
              <a:t>                               - temelj gospodarstva je bil prosti trg</a:t>
            </a:r>
          </a:p>
          <a:p>
            <a:pPr marL="0" indent="0">
              <a:buNone/>
            </a:pPr>
            <a:r>
              <a:rPr lang="sl-SI" b="1" dirty="0"/>
              <a:t> </a:t>
            </a:r>
            <a:r>
              <a:rPr lang="sl-SI" b="1" dirty="0" smtClean="0"/>
              <a:t>                              - cena je bila določena na podlagi </a:t>
            </a:r>
          </a:p>
          <a:p>
            <a:pPr marL="0" indent="0">
              <a:buNone/>
            </a:pPr>
            <a:r>
              <a:rPr lang="sl-SI" b="1" dirty="0"/>
              <a:t> </a:t>
            </a:r>
            <a:r>
              <a:rPr lang="sl-SI" b="1" dirty="0" smtClean="0"/>
              <a:t>                                zakona ponudbe in povpraševanja</a:t>
            </a:r>
          </a:p>
          <a:p>
            <a:endParaRPr lang="sl-SI" dirty="0" smtClean="0"/>
          </a:p>
          <a:p>
            <a:r>
              <a:rPr lang="sl-SI" dirty="0" smtClean="0"/>
              <a:t>Trg             </a:t>
            </a:r>
            <a:r>
              <a:rPr lang="sl-SI" dirty="0"/>
              <a:t>ponudba in povpraševanje (cena, količina, vrsta dobrin )</a:t>
            </a:r>
          </a:p>
          <a:p>
            <a:endParaRPr lang="en-US" b="1" dirty="0"/>
          </a:p>
        </p:txBody>
      </p:sp>
      <p:sp>
        <p:nvSpPr>
          <p:cNvPr id="4" name="Right Arrow 3"/>
          <p:cNvSpPr/>
          <p:nvPr/>
        </p:nvSpPr>
        <p:spPr>
          <a:xfrm>
            <a:off x="5975711" y="1858241"/>
            <a:ext cx="727364" cy="935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4963390" y="2240281"/>
            <a:ext cx="626919" cy="1392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3293917" y="2628902"/>
            <a:ext cx="758537" cy="1454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4743448" y="2964217"/>
            <a:ext cx="597479" cy="153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2763982" y="5850082"/>
            <a:ext cx="623455" cy="1558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70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 smtClean="0"/>
              <a:t>Kolonialne velesile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1536" y="1623316"/>
            <a:ext cx="9191799" cy="4964520"/>
          </a:xfrm>
        </p:spPr>
        <p:txBody>
          <a:bodyPr/>
          <a:lstStyle/>
          <a:p>
            <a:r>
              <a:rPr lang="sl-SI" dirty="0" smtClean="0"/>
              <a:t>Geografska odkritja (15. in 16. st.)            Španija, Portugalska</a:t>
            </a:r>
          </a:p>
          <a:p>
            <a:r>
              <a:rPr lang="sl-SI" dirty="0" smtClean="0"/>
              <a:t>Čezmorske kolonije v J. Ameriki            bogastvo (zlato, začimbe ,srebro…)</a:t>
            </a:r>
          </a:p>
          <a:p>
            <a:r>
              <a:rPr lang="sl-SI" dirty="0" smtClean="0"/>
              <a:t>Pridružita              Francija ( S. Amerika ), Anglija ( S. Amerika in Indija )</a:t>
            </a:r>
          </a:p>
          <a:p>
            <a:r>
              <a:rPr lang="sl-SI" dirty="0" smtClean="0"/>
              <a:t>Nizozemci             17. stoletje ( Indijski ocean )</a:t>
            </a:r>
          </a:p>
          <a:p>
            <a:r>
              <a:rPr lang="sl-SI" dirty="0" smtClean="0"/>
              <a:t>Evropejske kolonije             plantažno gospodarstvo ( sladkorni trst, kavčuk )</a:t>
            </a:r>
          </a:p>
          <a:p>
            <a:r>
              <a:rPr lang="sl-SI" dirty="0" smtClean="0"/>
              <a:t> Afrika (konec 19.st.)            7 Evropskih držav  (diamant , sužnji )</a:t>
            </a:r>
          </a:p>
          <a:p>
            <a:r>
              <a:rPr lang="sl-SI" dirty="0" smtClean="0"/>
              <a:t>Evropski narodi              uveljavili politiko imperializma</a:t>
            </a:r>
          </a:p>
          <a:p>
            <a:r>
              <a:rPr lang="sl-SI" dirty="0" smtClean="0"/>
              <a:t>Anglija ( 19. st. )                sonce nikoli ni zašlo      </a:t>
            </a:r>
          </a:p>
          <a:p>
            <a:endParaRPr lang="sl-SI" dirty="0" smtClean="0"/>
          </a:p>
          <a:p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 flipV="1">
            <a:off x="6127521" y="1735282"/>
            <a:ext cx="492528" cy="1945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5879178" y="2113943"/>
            <a:ext cx="492528" cy="23440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3418609" y="2511135"/>
            <a:ext cx="613063" cy="2632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3580914" y="2933063"/>
            <a:ext cx="634677" cy="2049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4457700" y="3319895"/>
            <a:ext cx="654628" cy="2182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4592783" y="3719945"/>
            <a:ext cx="675409" cy="2389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4174028" y="4105576"/>
            <a:ext cx="610986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4174028" y="4480816"/>
            <a:ext cx="675409" cy="2574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2337" y="4105576"/>
            <a:ext cx="3343274" cy="2501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82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 smtClean="0"/>
              <a:t>Industrijske velesile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7855" y="1905000"/>
            <a:ext cx="9966757" cy="4786745"/>
          </a:xfrm>
        </p:spPr>
        <p:txBody>
          <a:bodyPr>
            <a:normAutofit fontScale="92500" lnSpcReduction="20000"/>
          </a:bodyPr>
          <a:lstStyle/>
          <a:p>
            <a:r>
              <a:rPr lang="sl-SI" dirty="0" smtClean="0"/>
              <a:t>Kolonialna trgovina              veliko kapitala ( trgovanje z Evropskimi izdelki… )</a:t>
            </a:r>
            <a:endParaRPr lang="sl-SI" dirty="0"/>
          </a:p>
          <a:p>
            <a:r>
              <a:rPr lang="sl-SI" dirty="0" smtClean="0"/>
              <a:t>Kapital              razvoj prvih strojev ( uveljavila industrijska revolucija )</a:t>
            </a:r>
          </a:p>
          <a:p>
            <a:r>
              <a:rPr lang="sl-SI" dirty="0" smtClean="0"/>
              <a:t>VB             1. industrijska država na svetu ( naravna bogastva ,delovna sila )</a:t>
            </a:r>
          </a:p>
          <a:p>
            <a:r>
              <a:rPr lang="sl-SI" dirty="0" smtClean="0"/>
              <a:t>Največji izum            odkritje parnega stroja ( James Watt,1765 )</a:t>
            </a:r>
          </a:p>
          <a:p>
            <a:r>
              <a:rPr lang="sl-SI" dirty="0" smtClean="0"/>
              <a:t>Parne lokomotive in parniki             železnica</a:t>
            </a:r>
          </a:p>
          <a:p>
            <a:r>
              <a:rPr lang="sl-SI" dirty="0" smtClean="0"/>
              <a:t>ZDA in JPN ( v 19. st.)            industrijski velesili  </a:t>
            </a:r>
          </a:p>
          <a:p>
            <a:r>
              <a:rPr lang="sl-SI" dirty="0" smtClean="0"/>
              <a:t>ZDA             naravna bogastva ( premog, železo ,nafta )</a:t>
            </a:r>
          </a:p>
          <a:p>
            <a:pPr marL="0" indent="0">
              <a:buNone/>
            </a:pPr>
            <a:r>
              <a:rPr lang="sl-SI" dirty="0" smtClean="0"/>
              <a:t>                          - izumi na področju elektro tehnike</a:t>
            </a:r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dirty="0" smtClean="0"/>
              <a:t>                         - vzpostavila dobre železniške povezave</a:t>
            </a:r>
          </a:p>
          <a:p>
            <a:pPr marL="0" indent="0">
              <a:buNone/>
            </a:pPr>
            <a:r>
              <a:rPr lang="sl-SI" dirty="0" smtClean="0"/>
              <a:t>                          - spodbujala priseljevanje z drugih celin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 smtClean="0"/>
              <a:t>JPN             vlagala v izobraževanje in modernizacijo vojske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dirty="0" smtClean="0"/>
              <a:t> </a:t>
            </a:r>
          </a:p>
        </p:txBody>
      </p:sp>
      <p:sp>
        <p:nvSpPr>
          <p:cNvPr id="4" name="Right Arrow 3"/>
          <p:cNvSpPr/>
          <p:nvPr/>
        </p:nvSpPr>
        <p:spPr>
          <a:xfrm>
            <a:off x="3439390" y="2959150"/>
            <a:ext cx="571500" cy="226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4140778" y="1948312"/>
            <a:ext cx="654627" cy="1766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2835053" y="2304302"/>
            <a:ext cx="604337" cy="1974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2397800" y="2611166"/>
            <a:ext cx="583551" cy="2182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4151169" y="3616504"/>
            <a:ext cx="644236" cy="1870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4843893" y="3284254"/>
            <a:ext cx="608698" cy="1884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2449757" y="3976937"/>
            <a:ext cx="623455" cy="1662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2449757" y="5545622"/>
            <a:ext cx="604337" cy="207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7190" y="2998931"/>
            <a:ext cx="2505075" cy="160921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1659" y="4231805"/>
            <a:ext cx="1782435" cy="118183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7191" y="4735131"/>
            <a:ext cx="2505075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75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3348" y="945045"/>
            <a:ext cx="8915400" cy="3777622"/>
          </a:xfrm>
        </p:spPr>
        <p:txBody>
          <a:bodyPr/>
          <a:lstStyle/>
          <a:p>
            <a:r>
              <a:rPr lang="sl-SI" dirty="0" smtClean="0"/>
              <a:t>Čas velikih izumov ( 19. st. )          povezovanje sveta in razvoj gospodarstva</a:t>
            </a:r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dirty="0" smtClean="0"/>
              <a:t>     (telefon, radio, tekoči trak…)</a:t>
            </a:r>
          </a:p>
          <a:p>
            <a:r>
              <a:rPr lang="sl-SI" dirty="0" smtClean="0"/>
              <a:t>Novi viri energije              nafta, plin, elektrika</a:t>
            </a:r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dirty="0" smtClean="0"/>
              <a:t>     (Ljubljana – prva ulična svetilka 1. januarja 1898 )</a:t>
            </a:r>
          </a:p>
          <a:p>
            <a:r>
              <a:rPr lang="sl-SI" dirty="0" smtClean="0"/>
              <a:t>Industrijska revolucija             spremenila ravnotežje moči v svetu</a:t>
            </a:r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dirty="0" smtClean="0"/>
              <a:t>    ( razlike men razvitim zahodom in preostalim svetom )</a:t>
            </a:r>
          </a:p>
          <a:p>
            <a:r>
              <a:rPr lang="sl-SI" dirty="0" smtClean="0"/>
              <a:t>Tekmovalnost med državami              1.svetovna vojna</a:t>
            </a:r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dirty="0" smtClean="0"/>
              <a:t>   (konec obdobja gospodarske rasti )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5907231" y="1091048"/>
            <a:ext cx="481445" cy="1870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4790211" y="1849581"/>
            <a:ext cx="706582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342658" y="2651676"/>
            <a:ext cx="564573" cy="2493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6173930" y="3403022"/>
            <a:ext cx="613064" cy="2597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6994" y="4104409"/>
            <a:ext cx="3790951" cy="2338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82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smtClean="0"/>
              <a:t/>
            </a:r>
            <a:br>
              <a:rPr lang="sl-SI" b="1" dirty="0" smtClean="0"/>
            </a:br>
            <a:r>
              <a:rPr lang="sl-SI" sz="4400" b="1" dirty="0" smtClean="0"/>
              <a:t>HVALA ZA VAŠO POZORNOST!</a:t>
            </a:r>
            <a:endParaRPr lang="en-US" sz="4400" b="1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51219" y="1769413"/>
            <a:ext cx="3319174" cy="3319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80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540</TotalTime>
  <Words>340</Words>
  <Application>Microsoft Office PowerPoint</Application>
  <PresentationFormat>Widescreen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Wisp</vt:lpstr>
      <vt:lpstr>Kapitalistične velesile</vt:lpstr>
      <vt:lpstr>Kapitalistična ureditev</vt:lpstr>
      <vt:lpstr>Kolonialne velesile</vt:lpstr>
      <vt:lpstr>Industrijske velesile</vt:lpstr>
      <vt:lpstr>PowerPoint Presentation</vt:lpstr>
      <vt:lpstr> HVALA ZA VAŠO POZORNOST!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Kapitlastične velesile</dc:title>
  <dc:creator>Jure</dc:creator>
  <cp:lastModifiedBy>Jure</cp:lastModifiedBy>
  <cp:revision>25</cp:revision>
  <dcterms:created xsi:type="dcterms:W3CDTF">2016-09-12T11:53:43Z</dcterms:created>
  <dcterms:modified xsi:type="dcterms:W3CDTF">2016-09-13T06:00:01Z</dcterms:modified>
</cp:coreProperties>
</file>