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5" r:id="rId7"/>
    <p:sldId id="264" r:id="rId8"/>
    <p:sldId id="268" r:id="rId9"/>
    <p:sldId id="269" r:id="rId10"/>
    <p:sldId id="266" r:id="rId11"/>
    <p:sldId id="26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929-1B3A-4567-9579-8EEE149277BB}" type="datetimeFigureOut">
              <a:rPr lang="sl-SI" smtClean="0"/>
              <a:t>3.10.2017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21CE-68E1-4398-A4A2-D235F1061A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112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929-1B3A-4567-9579-8EEE149277BB}" type="datetimeFigureOut">
              <a:rPr lang="sl-SI" smtClean="0"/>
              <a:t>3.10.2017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21CE-68E1-4398-A4A2-D235F1061A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857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929-1B3A-4567-9579-8EEE149277BB}" type="datetimeFigureOut">
              <a:rPr lang="sl-SI" smtClean="0"/>
              <a:t>3.10.2017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21CE-68E1-4398-A4A2-D235F1061A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074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929-1B3A-4567-9579-8EEE149277BB}" type="datetimeFigureOut">
              <a:rPr lang="sl-SI" smtClean="0"/>
              <a:t>3.10.2017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21CE-68E1-4398-A4A2-D235F1061A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587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929-1B3A-4567-9579-8EEE149277BB}" type="datetimeFigureOut">
              <a:rPr lang="sl-SI" smtClean="0"/>
              <a:t>3.10.2017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21CE-68E1-4398-A4A2-D235F1061A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385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929-1B3A-4567-9579-8EEE149277BB}" type="datetimeFigureOut">
              <a:rPr lang="sl-SI" smtClean="0"/>
              <a:t>3.10.2017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21CE-68E1-4398-A4A2-D235F1061A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043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929-1B3A-4567-9579-8EEE149277BB}" type="datetimeFigureOut">
              <a:rPr lang="sl-SI" smtClean="0"/>
              <a:t>3.10.2017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21CE-68E1-4398-A4A2-D235F1061A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042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929-1B3A-4567-9579-8EEE149277BB}" type="datetimeFigureOut">
              <a:rPr lang="sl-SI" smtClean="0"/>
              <a:t>3.10.2017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21CE-68E1-4398-A4A2-D235F1061A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600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929-1B3A-4567-9579-8EEE149277BB}" type="datetimeFigureOut">
              <a:rPr lang="sl-SI" smtClean="0"/>
              <a:t>3.10.2017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21CE-68E1-4398-A4A2-D235F1061A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404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929-1B3A-4567-9579-8EEE149277BB}" type="datetimeFigureOut">
              <a:rPr lang="sl-SI" smtClean="0"/>
              <a:t>3.10.2017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21CE-68E1-4398-A4A2-D235F1061A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406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8929-1B3A-4567-9579-8EEE149277BB}" type="datetimeFigureOut">
              <a:rPr lang="sl-SI" smtClean="0"/>
              <a:t>3.10.2017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21CE-68E1-4398-A4A2-D235F1061A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660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8929-1B3A-4567-9579-8EEE149277BB}" type="datetimeFigureOut">
              <a:rPr lang="sl-SI" smtClean="0"/>
              <a:t>3.10.2017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21CE-68E1-4398-A4A2-D235F1061A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877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So%C5%A1ka_fronta" TargetMode="External"/><Relationship Id="rId2" Type="http://schemas.openxmlformats.org/officeDocument/2006/relationships/hyperlink" Target="http://web.sc-celje.si/tomi/seminarske2011/SoskaFronta/zan_malgaj/soska_fronta_splosno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lo.si/novice/slovenija/krvava-zgodovina-vrsiske-cest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soška fro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48" y="1943099"/>
            <a:ext cx="6940844" cy="394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94608" y="966354"/>
            <a:ext cx="9019309" cy="976745"/>
          </a:xfrm>
        </p:spPr>
        <p:txBody>
          <a:bodyPr>
            <a:noAutofit/>
          </a:bodyPr>
          <a:lstStyle/>
          <a:p>
            <a:r>
              <a:rPr lang="sl-SI" sz="7200" dirty="0" smtClean="0"/>
              <a:t>SOŠKA FRONTA</a:t>
            </a:r>
            <a:endParaRPr lang="sl-SI" sz="7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462654" y="6120245"/>
            <a:ext cx="2175164" cy="38446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Miha Vizler 9.a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64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8009" y="831273"/>
            <a:ext cx="7962900" cy="963324"/>
          </a:xfrm>
        </p:spPr>
        <p:txBody>
          <a:bodyPr/>
          <a:lstStyle/>
          <a:p>
            <a:r>
              <a:rPr lang="sl-SI" dirty="0" smtClean="0"/>
              <a:t>HVALA ZA VAŠO POZORNOST !!!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4" y="1794597"/>
            <a:ext cx="3648942" cy="36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 IN LITERATURA: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web.sc-celje.si/tomi/seminarske2011/SoskaFronta/zan_malgaj/soska_fronta_splosno.htm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sl.wikipedia.org/wiki/So%C5%A1ka_fronta</a:t>
            </a:r>
            <a:endParaRPr lang="sl-SI" dirty="0" smtClean="0"/>
          </a:p>
          <a:p>
            <a:r>
              <a:rPr lang="sl-SI" dirty="0" smtClean="0"/>
              <a:t>Razpotnik, Miranda. Raziskujem preteklost 9: Učbenik za zgodovino v 9. razredu osnovne šole. Ljubljana: Rokus </a:t>
            </a:r>
            <a:r>
              <a:rPr lang="sl-SI" dirty="0" err="1" smtClean="0"/>
              <a:t>Klett</a:t>
            </a:r>
            <a:r>
              <a:rPr lang="sl-SI" dirty="0" smtClean="0"/>
              <a:t>, 2015. (str. 11-14)</a:t>
            </a:r>
          </a:p>
          <a:p>
            <a:r>
              <a:rPr lang="sl-SI" dirty="0">
                <a:hlinkClick r:id="rId4"/>
              </a:rPr>
              <a:t>http://</a:t>
            </a:r>
            <a:r>
              <a:rPr lang="sl-SI" dirty="0" smtClean="0">
                <a:hlinkClick r:id="rId4"/>
              </a:rPr>
              <a:t>www.delo.si/novice/slovenija/krvava-zgodovina-vrsiske-ceste.html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27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 Fronta je bila del bojišča - od Rombona do Tržaškega zaliva </a:t>
            </a:r>
          </a:p>
          <a:p>
            <a:r>
              <a:rPr lang="sl-SI" dirty="0" smtClean="0"/>
              <a:t>Fronta = prizorišče največjega spopada na gorskem območju</a:t>
            </a:r>
          </a:p>
          <a:p>
            <a:r>
              <a:rPr lang="sl-SI" dirty="0" smtClean="0"/>
              <a:t>največji spopad na Slovenskem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916" y="2975099"/>
            <a:ext cx="4742584" cy="33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ZAČETKI SPOPADOV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26.4.1915 Ital. podpisala Londonski sporazum</a:t>
            </a:r>
          </a:p>
          <a:p>
            <a:r>
              <a:rPr lang="sl-SI" dirty="0" smtClean="0"/>
              <a:t>It. ne želi vstopiti v 1. sv. v. na stran centralnih sil</a:t>
            </a:r>
          </a:p>
          <a:p>
            <a:r>
              <a:rPr lang="sl-SI" dirty="0" smtClean="0"/>
              <a:t>Na koncu vstopi na stran </a:t>
            </a:r>
            <a:r>
              <a:rPr lang="sl-SI" dirty="0" err="1" smtClean="0"/>
              <a:t>Fra</a:t>
            </a:r>
            <a:r>
              <a:rPr lang="sl-SI" dirty="0" smtClean="0"/>
              <a:t>., VB, Rus. ( hoteli so zavzeti slo. </a:t>
            </a:r>
            <a:r>
              <a:rPr lang="sl-SI" dirty="0" err="1" smtClean="0"/>
              <a:t>ozem</a:t>
            </a:r>
            <a:r>
              <a:rPr lang="sl-SI" dirty="0" smtClean="0"/>
              <a:t>.)</a:t>
            </a:r>
          </a:p>
          <a:p>
            <a:r>
              <a:rPr lang="sl-SI" dirty="0" smtClean="0"/>
              <a:t>23.5.1915- Italija napove vojno AO</a:t>
            </a:r>
          </a:p>
          <a:p>
            <a:r>
              <a:rPr lang="pl-PL" dirty="0" smtClean="0"/>
              <a:t>AO je </a:t>
            </a:r>
            <a:r>
              <a:rPr lang="pl-PL" dirty="0"/>
              <a:t>svoje vojake umaknila z meje z Italijo</a:t>
            </a:r>
            <a:endParaRPr lang="sl-SI" dirty="0" smtClean="0"/>
          </a:p>
          <a:p>
            <a:r>
              <a:rPr lang="sl-SI" dirty="0" smtClean="0"/>
              <a:t>Spopadi so deljeni na 12 bitk</a:t>
            </a:r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132" y="4247747"/>
            <a:ext cx="3997904" cy="23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(zvečer) 23.5.1915- prvi boj ob Soči</a:t>
            </a:r>
          </a:p>
          <a:p>
            <a:r>
              <a:rPr lang="sl-SI" dirty="0"/>
              <a:t> </a:t>
            </a:r>
            <a:r>
              <a:rPr lang="sl-SI" dirty="0" smtClean="0"/>
              <a:t>AO </a:t>
            </a:r>
            <a:r>
              <a:rPr lang="sl-SI" dirty="0"/>
              <a:t>vojska se je brez boja umaknila na črto Rombon - Bovec - Tolmin - Sabotin - Gorica - Devin </a:t>
            </a:r>
            <a:endParaRPr lang="sl-SI" dirty="0" smtClean="0"/>
          </a:p>
          <a:p>
            <a:r>
              <a:rPr lang="it-IT" dirty="0"/>
              <a:t> </a:t>
            </a:r>
            <a:r>
              <a:rPr lang="it-IT" dirty="0" err="1"/>
              <a:t>Italijani</a:t>
            </a:r>
            <a:r>
              <a:rPr lang="it-IT" dirty="0"/>
              <a:t> so </a:t>
            </a:r>
            <a:r>
              <a:rPr lang="it-IT" dirty="0" err="1"/>
              <a:t>prodirali</a:t>
            </a:r>
            <a:r>
              <a:rPr lang="it-IT" dirty="0"/>
              <a:t> </a:t>
            </a:r>
            <a:r>
              <a:rPr lang="it-IT" dirty="0" err="1"/>
              <a:t>počasi</a:t>
            </a:r>
            <a:r>
              <a:rPr lang="it-IT" dirty="0"/>
              <a:t> in </a:t>
            </a:r>
            <a:r>
              <a:rPr lang="it-IT" dirty="0" err="1" smtClean="0"/>
              <a:t>previdno</a:t>
            </a:r>
            <a:endParaRPr lang="sl-SI" dirty="0" smtClean="0"/>
          </a:p>
          <a:p>
            <a:pPr marL="457200" lvl="1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145" y="2721257"/>
            <a:ext cx="2287299" cy="40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POTEK SOŠKE FRONTE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potekala v Julijskih Alpah, v dolini reke Soče</a:t>
            </a:r>
          </a:p>
          <a:p>
            <a:r>
              <a:rPr lang="sl-SI" dirty="0"/>
              <a:t>Bila </a:t>
            </a:r>
            <a:r>
              <a:rPr lang="sl-SI" dirty="0" smtClean="0"/>
              <a:t>bojišče </a:t>
            </a:r>
            <a:r>
              <a:rPr lang="sl-SI" dirty="0"/>
              <a:t>med kraljevino Italijo </a:t>
            </a:r>
            <a:r>
              <a:rPr lang="sl-SI" dirty="0" smtClean="0"/>
              <a:t>(antanta) in AO (</a:t>
            </a:r>
            <a:r>
              <a:rPr lang="sl-SI" dirty="0"/>
              <a:t>centralne sile</a:t>
            </a:r>
            <a:r>
              <a:rPr lang="sl-SI" dirty="0" smtClean="0"/>
              <a:t>)</a:t>
            </a:r>
          </a:p>
          <a:p>
            <a:r>
              <a:rPr lang="it-IT" dirty="0"/>
              <a:t>Na strani </a:t>
            </a:r>
            <a:r>
              <a:rPr lang="sl-SI" dirty="0" smtClean="0"/>
              <a:t>AO</a:t>
            </a:r>
            <a:r>
              <a:rPr lang="it-IT" dirty="0" smtClean="0"/>
              <a:t> </a:t>
            </a:r>
            <a:r>
              <a:rPr lang="it-IT" dirty="0"/>
              <a:t>so se </a:t>
            </a:r>
            <a:r>
              <a:rPr lang="it-IT" dirty="0" err="1" smtClean="0"/>
              <a:t>bojevali</a:t>
            </a:r>
            <a:r>
              <a:rPr lang="sl-SI" dirty="0" smtClean="0"/>
              <a:t> :</a:t>
            </a:r>
          </a:p>
          <a:p>
            <a:pPr lvl="1"/>
            <a:r>
              <a:rPr lang="sl-SI" dirty="0"/>
              <a:t>Nemci, </a:t>
            </a:r>
            <a:endParaRPr lang="sl-SI" dirty="0" smtClean="0"/>
          </a:p>
          <a:p>
            <a:pPr lvl="1"/>
            <a:r>
              <a:rPr lang="sl-SI" dirty="0" smtClean="0"/>
              <a:t>Madžari</a:t>
            </a:r>
            <a:r>
              <a:rPr lang="sl-SI" dirty="0"/>
              <a:t>, </a:t>
            </a:r>
            <a:endParaRPr lang="sl-SI" dirty="0" smtClean="0"/>
          </a:p>
          <a:p>
            <a:pPr lvl="1"/>
            <a:r>
              <a:rPr lang="sl-SI" dirty="0" smtClean="0"/>
              <a:t>Slovenci</a:t>
            </a:r>
            <a:r>
              <a:rPr lang="sl-SI" dirty="0"/>
              <a:t>, </a:t>
            </a:r>
          </a:p>
          <a:p>
            <a:pPr lvl="1"/>
            <a:r>
              <a:rPr lang="sl-SI" dirty="0" smtClean="0"/>
              <a:t>Srbi</a:t>
            </a:r>
            <a:r>
              <a:rPr lang="sl-SI" dirty="0"/>
              <a:t>, </a:t>
            </a:r>
            <a:endParaRPr lang="sl-SI" dirty="0" smtClean="0"/>
          </a:p>
          <a:p>
            <a:pPr lvl="1"/>
            <a:r>
              <a:rPr lang="sl-SI" dirty="0" smtClean="0"/>
              <a:t>Bošnjaki,…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32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12. soška bitka – ČUDEŽ PRI KOBARIDU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spopad med </a:t>
            </a:r>
            <a:r>
              <a:rPr lang="sl-SI" dirty="0" smtClean="0"/>
              <a:t>AO </a:t>
            </a:r>
            <a:r>
              <a:rPr lang="sl-SI" dirty="0"/>
              <a:t>in </a:t>
            </a:r>
            <a:r>
              <a:rPr lang="sl-SI" dirty="0" smtClean="0"/>
              <a:t>nem. </a:t>
            </a:r>
            <a:r>
              <a:rPr lang="sl-SI" dirty="0"/>
              <a:t>vojsko na eni strani ter </a:t>
            </a:r>
            <a:r>
              <a:rPr lang="sl-SI" dirty="0" smtClean="0"/>
              <a:t>ital. </a:t>
            </a:r>
            <a:r>
              <a:rPr lang="sl-SI" dirty="0"/>
              <a:t>vojsko na drugi </a:t>
            </a:r>
            <a:r>
              <a:rPr lang="sl-SI" dirty="0" smtClean="0"/>
              <a:t>strani</a:t>
            </a:r>
          </a:p>
          <a:p>
            <a:r>
              <a:rPr lang="sl-SI" dirty="0" smtClean="0"/>
              <a:t>Italijani niso dosegli tako velikega uspeha kot želeli + veliko žrtev </a:t>
            </a:r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AO močno ranjena  protiofenziva + Nemci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AO + Nem – ne izdajo datuma napada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Bojni plini</a:t>
            </a:r>
          </a:p>
          <a:p>
            <a:r>
              <a:rPr lang="sl-SI" dirty="0">
                <a:sym typeface="Wingdings" panose="05000000000000000000" pitchFamily="2" charset="2"/>
              </a:rPr>
              <a:t>Cilji </a:t>
            </a:r>
            <a:r>
              <a:rPr lang="sl-SI" dirty="0" smtClean="0">
                <a:sym typeface="Wingdings" panose="05000000000000000000" pitchFamily="2" charset="2"/>
              </a:rPr>
              <a:t>ofenzive: </a:t>
            </a:r>
            <a:r>
              <a:rPr lang="sl-SI" dirty="0">
                <a:sym typeface="Wingdings" panose="05000000000000000000" pitchFamily="2" charset="2"/>
              </a:rPr>
              <a:t>prebitje fronte pri Tolminu in Bovcu </a:t>
            </a:r>
            <a:r>
              <a:rPr lang="sl-SI" dirty="0" smtClean="0">
                <a:sym typeface="Wingdings" panose="05000000000000000000" pitchFamily="2" charset="2"/>
              </a:rPr>
              <a:t>in prodor vsaj do črte </a:t>
            </a:r>
            <a:r>
              <a:rPr lang="sl-SI" smtClean="0">
                <a:sym typeface="Wingdings" panose="05000000000000000000" pitchFamily="2" charset="2"/>
              </a:rPr>
              <a:t>Humin</a:t>
            </a:r>
            <a:r>
              <a:rPr lang="sl-SI" dirty="0" smtClean="0">
                <a:sym typeface="Wingdings" panose="05000000000000000000" pitchFamily="2" charset="2"/>
              </a:rPr>
              <a:t> - Čedad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48" y="3146374"/>
            <a:ext cx="2474769" cy="17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SOŠKA FRONTA </a:t>
            </a:r>
            <a:br>
              <a:rPr lang="sl-SI" dirty="0" smtClean="0"/>
            </a:br>
            <a:r>
              <a:rPr lang="sl-SI" dirty="0" smtClean="0"/>
              <a:t>Splošni podatki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Soška fronta je trajala:</a:t>
            </a:r>
          </a:p>
          <a:p>
            <a:pPr lvl="1"/>
            <a:r>
              <a:rPr lang="sl-SI" dirty="0" smtClean="0">
                <a:solidFill>
                  <a:srgbClr val="FF0000"/>
                </a:solidFill>
              </a:rPr>
              <a:t>23.6.1915 – 27.10.1917</a:t>
            </a:r>
          </a:p>
          <a:p>
            <a:r>
              <a:rPr lang="sl-SI" dirty="0" smtClean="0"/>
              <a:t>1 760 000 vojakov je umrlo v Soški fronti</a:t>
            </a:r>
          </a:p>
          <a:p>
            <a:r>
              <a:rPr lang="sl-SI" dirty="0" smtClean="0"/>
              <a:t>Dolžina bojišča: 90 km </a:t>
            </a:r>
          </a:p>
          <a:p>
            <a:r>
              <a:rPr lang="sl-SI" dirty="0" smtClean="0"/>
              <a:t>Prizorišče: Julijske Alpe, Soška dolina</a:t>
            </a:r>
          </a:p>
          <a:p>
            <a:r>
              <a:rPr lang="sl-SI" dirty="0" smtClean="0"/>
              <a:t>Rezultat: AO zmaga </a:t>
            </a:r>
          </a:p>
          <a:p>
            <a:r>
              <a:rPr lang="sl-SI" dirty="0" smtClean="0"/>
              <a:t>Udeleženci: Italija, AO in Nemško cesarstvo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088" y="1825625"/>
            <a:ext cx="4297652" cy="30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Cesta na Vršič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leta </a:t>
            </a:r>
            <a:r>
              <a:rPr lang="sl-SI" dirty="0"/>
              <a:t>1915 Italija napovedala vojno </a:t>
            </a:r>
            <a:r>
              <a:rPr lang="sl-SI" dirty="0" smtClean="0"/>
              <a:t>AO, AO se odloči narediti gorsko cesto; težave z oskrbovanjem So. zaledja</a:t>
            </a:r>
          </a:p>
          <a:p>
            <a:r>
              <a:rPr lang="sl-SI" dirty="0" smtClean="0"/>
              <a:t>Pomanjkanje delovne sile </a:t>
            </a:r>
          </a:p>
          <a:p>
            <a:r>
              <a:rPr lang="sl-SI" dirty="0" smtClean="0"/>
              <a:t>Pripeljali 10 000 ruskih ujetnikov </a:t>
            </a:r>
          </a:p>
          <a:p>
            <a:r>
              <a:rPr lang="sl-SI" dirty="0" smtClean="0"/>
              <a:t>Delali pod težkimi pogoji</a:t>
            </a:r>
            <a:r>
              <a:rPr lang="sl-SI" dirty="0"/>
              <a:t> </a:t>
            </a:r>
            <a:r>
              <a:rPr lang="sl-SI" dirty="0" smtClean="0"/>
              <a:t>(v mrazu)</a:t>
            </a:r>
          </a:p>
          <a:p>
            <a:r>
              <a:rPr lang="sl-SI" dirty="0" smtClean="0"/>
              <a:t>veliko bolezni, okužb </a:t>
            </a:r>
          </a:p>
          <a:p>
            <a:r>
              <a:rPr lang="sl-SI" dirty="0" smtClean="0"/>
              <a:t>8.3.1915 – največja gorska nesreča </a:t>
            </a:r>
            <a:r>
              <a:rPr lang="sl-SI" dirty="0" smtClean="0">
                <a:sym typeface="Wingdings" panose="05000000000000000000" pitchFamily="2" charset="2"/>
              </a:rPr>
              <a:t> plaz pokopal 300 rus. uje., 7 AO stražarjev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322" y="2340629"/>
            <a:ext cx="4018933" cy="24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žrtev med 8000 in 10000 ljudi (rus. ujet.) </a:t>
            </a:r>
            <a:r>
              <a:rPr lang="sl-SI" dirty="0" smtClean="0">
                <a:sym typeface="Wingdings" panose="05000000000000000000" pitchFamily="2" charset="2"/>
              </a:rPr>
              <a:t> zaradi mraza/ nesreč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preživeli rus. ujet. postavili rus. kap.</a:t>
            </a:r>
            <a:endParaRPr lang="sl-SI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511" y="2311400"/>
            <a:ext cx="29146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417</Words>
  <Application>Microsoft Office PowerPoint</Application>
  <PresentationFormat>Po meri</PresentationFormat>
  <Paragraphs>55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SOŠKA FRONTA</vt:lpstr>
      <vt:lpstr>PowerPointova predstavitev</vt:lpstr>
      <vt:lpstr>ZAČETKI SPOPADOV</vt:lpstr>
      <vt:lpstr>PowerPointova predstavitev</vt:lpstr>
      <vt:lpstr>POTEK SOŠKE FRONTE </vt:lpstr>
      <vt:lpstr>12. soška bitka – ČUDEŽ PRI KOBARIDU</vt:lpstr>
      <vt:lpstr>SOŠKA FRONTA  Splošni podatki</vt:lpstr>
      <vt:lpstr>Cesta na Vršič</vt:lpstr>
      <vt:lpstr>PowerPointova predstavitev</vt:lpstr>
      <vt:lpstr>HVALA ZA VAŠO POZORNOST !!!</vt:lpstr>
      <vt:lpstr>VIRI IN 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SOŠKA FRONTA FRONTA</dc:title>
  <dc:creator>Ana Vizler</dc:creator>
  <cp:lastModifiedBy>user</cp:lastModifiedBy>
  <cp:revision>49</cp:revision>
  <dcterms:created xsi:type="dcterms:W3CDTF">2017-09-15T13:01:50Z</dcterms:created>
  <dcterms:modified xsi:type="dcterms:W3CDTF">2017-10-03T08:37:38Z</dcterms:modified>
</cp:coreProperties>
</file>