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Naslovni diapozitiv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Naslov in navpično besedil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Navpični naslov in besedil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Naslov in vsebin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Glava odsek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ve vsebini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Primerjav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amo naslov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Praze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Naslov in vsebin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Naslov in slik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l-S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4.jpg"/><Relationship Id="rId5" Type="http://schemas.openxmlformats.org/officeDocument/2006/relationships/image" Target="../media/image05.jpg"/><Relationship Id="rId6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l.wikipedia.org/wiki/%C5%A0vica" TargetMode="External"/><Relationship Id="rId4" Type="http://schemas.openxmlformats.org/officeDocument/2006/relationships/hyperlink" Target="https://sl.wikipedia.org/w/index.php?title=Potepu%C5%A1tvo&amp;action=edit&amp;redlink=1" TargetMode="External"/><Relationship Id="rId5" Type="http://schemas.openxmlformats.org/officeDocument/2006/relationships/hyperlink" Target="https://sl.wikipedia.org/wiki/Kraljevina_Italija" TargetMode="External"/><Relationship Id="rId6" Type="http://schemas.openxmlformats.org/officeDocument/2006/relationships/image" Target="../media/image12.jpg"/><Relationship Id="rId7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Relationship Id="rId4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07.jpg"/><Relationship Id="rId5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Relationship Id="rId6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l.wikipedia.org/wiki/Politik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sl-SI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BENITO MUSSOLINI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524000" y="3602037"/>
            <a:ext cx="9144000" cy="327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sl-SI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11.11.2016,Ljubljana </a:t>
            </a:r>
            <a:r>
              <a:rPr b="0" i="0" lang="sl-SI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b="0" i="0" lang="sl-SI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Luka Usenik 9.b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sl-SI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                                                   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sl-SI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sl-SI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                    </a:t>
            </a:r>
          </a:p>
        </p:txBody>
      </p:sp>
      <p:pic>
        <p:nvPicPr>
          <p:cNvPr descr="Portret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2776" y="3545450"/>
            <a:ext cx="1883099" cy="253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nito Mussolini Signature.svg"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4845" y="4143375"/>
            <a:ext cx="2652143" cy="8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</a:p>
        </p:txBody>
      </p:sp>
      <p:pic>
        <p:nvPicPr>
          <p:cNvPr descr="image.gif"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6326" y="1788622"/>
            <a:ext cx="5756564" cy="46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sl-SI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VIRI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latin typeface="Calibri"/>
                <a:ea typeface="Calibri"/>
                <a:cs typeface="Calibri"/>
                <a:sym typeface="Calibri"/>
              </a:rPr>
              <a:t>Razpotnik,Jelka.Raziskujem preteklost 9.Ljubljana:Rokus Klett.2015.25-26 stra</a:t>
            </a:r>
            <a:r>
              <a:rPr lang="sl-SI"/>
              <a:t>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https://sl.wikipedia.org/wiki/Benito Mussolini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sl-SI"/>
              <a:t>Blinkhorn,Martin.Mussolini in fašistična Italija.Ljubljana : Znanstveno in publicistično središče,1995.93 stran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sl-SI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 ŽIVLJENJE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Rodil 29.julij 1883 v vasici Predappio v Emilija-Romanja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Umrl 28.april 1945 v Milanu-Italija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 je Italjanski fašistični diktator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poklicu:novinar, učitelj, politik...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Oče: Alessandro-kovač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Mati:Rosa Maltoni-učiteljica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Brata: Arnalda-glavni urednik časopisa </a:t>
            </a:r>
            <a:r>
              <a:rPr b="0" i="1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Popolo d'Italia</a:t>
            </a: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zultat iskanja slik za alessandro mussolini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2167" y="460385"/>
            <a:ext cx="1642851" cy="2223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Predappio"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5075" y="2267864"/>
            <a:ext cx="2522907" cy="1893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Milano" id="101" name="Shape 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367657" y="295275"/>
            <a:ext cx="1943326" cy="1342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rosa maltoni mussolini" id="102" name="Shape 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31407" y="2929890"/>
            <a:ext cx="2262008" cy="277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838200" y="665018"/>
            <a:ext cx="10515599" cy="5511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Mussolini - </a:t>
            </a:r>
            <a:r>
              <a:rPr b="1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mlad, bister, jezen, ambiciozen in občasno nasilen</a:t>
            </a: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 </a:t>
            </a:r>
            <a:r>
              <a:rPr b="1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odločen</a:t>
            </a: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Poklicno začel kot pomožni učitelj. 1902 emigriral v </a:t>
            </a:r>
            <a:r>
              <a:rPr b="0" i="0" lang="sl-SI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Švico</a:t>
            </a: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,ni uspel najti zaposlitve -zaradi </a:t>
            </a:r>
            <a:r>
              <a:rPr b="0" i="0" lang="sl-SI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potepuštva</a:t>
            </a: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aretiran in nato izgnan nazaj v </a:t>
            </a:r>
            <a:r>
              <a:rPr b="0" i="0" lang="sl-SI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Italijo.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Služil vojsko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Leta 1912 je postal urednik socialističnega časopisa </a:t>
            </a:r>
            <a:r>
              <a:rPr b="0" i="1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Avanti</a:t>
            </a: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prvo sv. vojno premislil in postal nacionalist – naredil svoj časnik </a:t>
            </a:r>
            <a:r>
              <a:rPr b="0" i="1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Popolo d´Italia</a:t>
            </a: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Maja 1915 je Italija napadla Avstro-Ogrsko, Mussolini vpoklican v vojsko avgusta istega leta. Dosegel čin korporala.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Leta 1917 zaradi rane na nogi odpuščen iz vojske!</a:t>
            </a:r>
          </a:p>
        </p:txBody>
      </p:sp>
      <p:pic>
        <p:nvPicPr>
          <p:cNvPr descr="popolodit 04.jpg" id="108" name="Shape 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8478" y="5181598"/>
            <a:ext cx="1935485" cy="142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et" id="109" name="Shape 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37272" y="0"/>
            <a:ext cx="1260764" cy="1698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sl-SI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 VZPON FAŠIZMA V ITALIJI             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28906" y="14954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Vplivalo več dejavnikov: doživeli veliko razočaranje - ni obljubljenega ozemlja, gospodarska kriza - vrstijo delavske stavke in nemiri, premožnejši so se zbali izbruha socialistične revolucije.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Leta 1919 ustanovi fašistično stranko-ljudem obljubi mir v državi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1922 izvede pohod na rim-prevzame oblasti; ne gre peš ampak z vlakom.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Rasla priljubljenost Mussolinija.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Kmalu državo vodi kot diktator-voditelj ki ima popolno oblast v državi.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zultat iskanja slik za pohod na rim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9125" y="2236549"/>
            <a:ext cx="1931873" cy="1630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diktator mussolini"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3804" y="5532424"/>
            <a:ext cx="1768120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838200" y="457200"/>
            <a:ext cx="10515599" cy="571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Odpravil je demokracijo in vse politične stranke - razen fašistične.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Poimenoval se je DUCE.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Tajna policija je zapirala in odstranjevala njegove nasprotnike.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Časopisi in radijske postaje so bili prisiljeni objavljati fašistična načela in Mussolinijeve govore.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sporazumom z Vatikanom je pridobil naklonjenost katoliške cerkve.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Fašisti so organizirali množična zborovanja, na katerih so poveličevali Mussolinija.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 njegovim vodstvom je Italija postala vzor za fašistične sisteme tudi v drugih državah.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zultat iskanja slik za tajna policija v fašistični italiji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425" y="5066549"/>
            <a:ext cx="2866324" cy="179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tajna policija"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350" y="5499200"/>
            <a:ext cx="2365325" cy="1358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vatikan"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0775" y="5066550"/>
            <a:ext cx="2388600" cy="17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838200" y="609600"/>
            <a:ext cx="10515599" cy="556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Italijo je želel popeljati nazaj k veličini antičnega imperija.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Uporabljal mnoge simbole antičnega Rima (na primer sveženj šibja s sekiro).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Zato je leta 1935 napadel Abesinijo (Etiopijo) in jo leto kasneje priključil kot italijansko kolonijo.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 je Italija po njegovem po prvi svetovni vojni dobila premalo ozemlja, se je začel povezovati s Hitlerjem. Pomagal pa je tudi španskim nacionalistom pod vodstvom generala Franca.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Leta 1939 je napadel Albanijo in prisilil kralja Ahmeda Zoguja, da je zapustil deželo. </a:t>
            </a:r>
          </a:p>
        </p:txBody>
      </p:sp>
      <p:pic>
        <p:nvPicPr>
          <p:cNvPr descr="Rezultat iskanja slik za Abesinijo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649" y="5109675"/>
            <a:ext cx="2269925" cy="1662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hitler"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71999" y="5023525"/>
            <a:ext cx="1546950" cy="1834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general franco"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0494" y="5109675"/>
            <a:ext cx="2342155" cy="1662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ahmet zogu" id="137" name="Shape 137" title="Prikaži izvirno slik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20725" y="1752149"/>
            <a:ext cx="1871275" cy="2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838200" y="609600"/>
            <a:ext cx="10515599" cy="556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Uspehi Nemčije so junija 1940 k vstopu v vojno spodbudili tudi Italijo (Mussolinija). Konec septembra so Nemčija, Italija in Japonska v Berlinu še uradno sklenile trojni pakt Berlin-Rim-Tokio.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Mussolini je precenil zmogljivosti svoje vojske; že oktobra 1940 je doživel velik poraz ob napadu na Grčijo, pa tudi sicer ni beležil večjih vojaških uspehov brez izdatne nemške pomoči.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Poleti 1943 so britanske in ameriške sile napadle Sicilijo. Italijanska obramba je kmalu razpadla.  Mussolini je bil odstavljen konec julija 1943.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septembra 1943 je Italija kapitulirala. Bila je prva izmed treh zaveznic, zato je kapitulacija pomenila konec zavezništva Rim-Berlin-Tokio.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zultat iskanja slik za trojni pakt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9200" y="5269350"/>
            <a:ext cx="2119048" cy="158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napad na grčijo 1940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6425" y="5654975"/>
            <a:ext cx="1806974" cy="12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Mussolinija so pred koncem vojne ujeli italijanski partizani in ga brez sodnega postopka skupaj z njegovo spremljevalko 28. aprila 1945 ustrelili in obesili na bencinski črpalki sredi Milana.</a:t>
            </a:r>
          </a:p>
        </p:txBody>
      </p:sp>
      <p:pic>
        <p:nvPicPr>
          <p:cNvPr descr="Rezultat iskanja slik za mussolini death"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701" y="3150149"/>
            <a:ext cx="5106449" cy="36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838200" y="706581"/>
            <a:ext cx="10515599" cy="547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ZANIMIVOSTI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Mussolini je med drugo svetovno vojno deportiral iz Ljubljane okrog 25.000 Slovencev in jih interniral v taboriščih na Rabu in Gonarsu (umrlo je 3500 ljudi).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Visel je kar nekaj časa, kjer so ga lahko ljudje še naprej brcali, pljuvali in streljali.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Njegova vnukinja Alessandra je znana političarka.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sl-SI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3x izvedli atentat-noben uspešen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zultat iskanja slik za alessandra mussolini"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74" y="4749374"/>
            <a:ext cx="2908825" cy="1940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taborišče na rabu"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589" y="4749375"/>
            <a:ext cx="2423486" cy="180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