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10/20/2016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l.wikipedia.org/wiki/Josip_Visarijonovi%C4%8D_D%C5%BEuga%C5%A1vili#Vzpon_na_oblast" TargetMode="External"/><Relationship Id="rId5" Type="http://schemas.openxmlformats.org/officeDocument/2006/relationships/image" Target="../media/image20.jp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30" y="1070358"/>
            <a:ext cx="5237759" cy="314689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15000" dirty="0" err="1" smtClean="0"/>
              <a:t>lenin</a:t>
            </a:r>
            <a:endParaRPr lang="sl-SI" sz="15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90888" y="4485200"/>
            <a:ext cx="7891272" cy="1069848"/>
          </a:xfrm>
        </p:spPr>
        <p:txBody>
          <a:bodyPr>
            <a:normAutofit/>
          </a:bodyPr>
          <a:lstStyle/>
          <a:p>
            <a:r>
              <a:rPr lang="sl-SI" sz="3200" dirty="0" smtClean="0"/>
              <a:t>Lovro Smrekar, 9.B</a:t>
            </a:r>
            <a:endParaRPr lang="sl-SI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7" y="2688638"/>
            <a:ext cx="3497444" cy="3309072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051560" y="1432223"/>
            <a:ext cx="45297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err="1"/>
              <a:t>владимир</a:t>
            </a:r>
            <a:r>
              <a:rPr lang="sl-SI" sz="3200" dirty="0"/>
              <a:t> </a:t>
            </a:r>
            <a:r>
              <a:rPr lang="sl-SI" sz="3200" dirty="0" err="1"/>
              <a:t>илйиь</a:t>
            </a:r>
            <a:endParaRPr lang="sl-SI" sz="3200" dirty="0"/>
          </a:p>
          <a:p>
            <a:endParaRPr lang="sl-SI" dirty="0">
              <a:latin typeface="Marlboro" panose="02000506070000020004" pitchFamily="2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261258" y="191589"/>
            <a:ext cx="11704320" cy="645305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6890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1069848" y="478971"/>
            <a:ext cx="10058400" cy="16424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9848" y="478971"/>
            <a:ext cx="10058400" cy="1615005"/>
          </a:xfrm>
        </p:spPr>
        <p:txBody>
          <a:bodyPr>
            <a:normAutofit/>
          </a:bodyPr>
          <a:lstStyle/>
          <a:p>
            <a:r>
              <a:rPr lang="sl-SI" sz="6600" dirty="0" smtClean="0"/>
              <a:t>Kdo je </a:t>
            </a:r>
            <a:r>
              <a:rPr lang="sl-SI" sz="6600" dirty="0" err="1" smtClean="0"/>
              <a:t>lenin</a:t>
            </a:r>
            <a:r>
              <a:rPr lang="sl-SI" sz="6600" dirty="0" smtClean="0"/>
              <a:t>?</a:t>
            </a:r>
            <a:endParaRPr lang="sl-SI" sz="6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Marksizem</a:t>
            </a:r>
            <a:r>
              <a:rPr lang="sl-SI" dirty="0"/>
              <a:t>, Socializem, </a:t>
            </a:r>
            <a:r>
              <a:rPr lang="sl-SI" dirty="0" smtClean="0"/>
              <a:t>Komunizem</a:t>
            </a:r>
          </a:p>
          <a:p>
            <a:r>
              <a:rPr lang="sl-SI" dirty="0" smtClean="0"/>
              <a:t>Objave v ilegalnih glasilih</a:t>
            </a:r>
          </a:p>
          <a:p>
            <a:r>
              <a:rPr lang="sl-SI" dirty="0" smtClean="0"/>
              <a:t>Napredna društva</a:t>
            </a:r>
            <a:endParaRPr lang="sl-SI" dirty="0"/>
          </a:p>
          <a:p>
            <a:r>
              <a:rPr lang="sl-SI" dirty="0" smtClean="0"/>
              <a:t>Ruski revolucionar (Oktobrska revolucija 1917)</a:t>
            </a:r>
          </a:p>
          <a:p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261258" y="191589"/>
            <a:ext cx="11704320" cy="645305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/>
          <p:cNvSpPr/>
          <p:nvPr/>
        </p:nvSpPr>
        <p:spPr>
          <a:xfrm>
            <a:off x="8717280" y="2566851"/>
            <a:ext cx="2410968" cy="3605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640" y="2646099"/>
            <a:ext cx="2294248" cy="34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54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22. APRIL 1870</a:t>
            </a:r>
          </a:p>
          <a:p>
            <a:pPr marL="0" indent="0">
              <a:buNone/>
            </a:pPr>
            <a:r>
              <a:rPr lang="sl-SI" dirty="0" smtClean="0"/>
              <a:t>- Rojen</a:t>
            </a:r>
            <a:r>
              <a:rPr lang="sl-SI" dirty="0"/>
              <a:t>, </a:t>
            </a:r>
            <a:r>
              <a:rPr lang="sl-SI" dirty="0" err="1"/>
              <a:t>Simbirsk</a:t>
            </a:r>
            <a:r>
              <a:rPr lang="sl-SI" dirty="0"/>
              <a:t> (</a:t>
            </a:r>
            <a:r>
              <a:rPr lang="sl-SI" dirty="0" err="1"/>
              <a:t>Uljanovsk</a:t>
            </a:r>
            <a:r>
              <a:rPr lang="sl-SI" dirty="0" smtClean="0"/>
              <a:t>)</a:t>
            </a:r>
          </a:p>
          <a:p>
            <a:r>
              <a:rPr lang="sl-SI" dirty="0" smtClean="0"/>
              <a:t>1887</a:t>
            </a:r>
          </a:p>
          <a:p>
            <a:pPr marL="0" indent="0">
              <a:buNone/>
            </a:pPr>
            <a:r>
              <a:rPr lang="sl-SI" dirty="0" smtClean="0"/>
              <a:t>- Brat </a:t>
            </a:r>
            <a:r>
              <a:rPr lang="sl-SI" dirty="0"/>
              <a:t>usmrčen, sodelovanje pri </a:t>
            </a:r>
            <a:r>
              <a:rPr lang="sl-SI" dirty="0" smtClean="0"/>
              <a:t>atentatu</a:t>
            </a:r>
            <a:endParaRPr lang="sl-SI" dirty="0"/>
          </a:p>
          <a:p>
            <a:r>
              <a:rPr lang="sl-SI" dirty="0" smtClean="0"/>
              <a:t> Vpis na univerzo v Kazanu (revolucionarna društva)</a:t>
            </a:r>
          </a:p>
          <a:p>
            <a:r>
              <a:rPr lang="sl-SI" dirty="0" smtClean="0"/>
              <a:t>Izgon iz univerze, države</a:t>
            </a:r>
          </a:p>
          <a:p>
            <a:pPr marL="0" indent="0">
              <a:buNone/>
            </a:pPr>
            <a:endParaRPr lang="sl-SI" dirty="0" smtClean="0"/>
          </a:p>
        </p:txBody>
      </p:sp>
      <p:sp>
        <p:nvSpPr>
          <p:cNvPr id="4" name="Pravokotnik 3"/>
          <p:cNvSpPr/>
          <p:nvPr/>
        </p:nvSpPr>
        <p:spPr>
          <a:xfrm>
            <a:off x="261258" y="191589"/>
            <a:ext cx="11704320" cy="645305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6600" dirty="0" smtClean="0">
                <a:latin typeface="+mj-lt"/>
              </a:rPr>
              <a:t>ZGODNJE ZIVLJENJE</a:t>
            </a:r>
            <a:endParaRPr lang="sl-SI" sz="6600" dirty="0">
              <a:latin typeface="+mj-lt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3727268" y="566057"/>
            <a:ext cx="531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latin typeface="+mj-lt"/>
              </a:rPr>
              <a:t>V</a:t>
            </a:r>
            <a:endParaRPr lang="sl-SI" sz="2400" b="1" dirty="0">
              <a:latin typeface="+mj-lt"/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1069848" y="1648967"/>
            <a:ext cx="3400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latin typeface="+mj-lt"/>
              </a:rPr>
              <a:t>VLADIMIR ILJIČ ULJANOV ‚LENIN‘</a:t>
            </a:r>
            <a:endParaRPr lang="sl-SI" b="1" dirty="0">
              <a:latin typeface="+mj-lt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8013131" y="2649257"/>
            <a:ext cx="3115117" cy="2355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18" y="2678284"/>
            <a:ext cx="3053741" cy="229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72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Deloval v tujini</a:t>
            </a:r>
          </a:p>
          <a:p>
            <a:r>
              <a:rPr lang="sl-SI" dirty="0" smtClean="0"/>
              <a:t>Pariz, Berlin, Švica, Nemčija, London,…</a:t>
            </a:r>
          </a:p>
          <a:p>
            <a:r>
              <a:rPr lang="sl-SI" dirty="0" smtClean="0"/>
              <a:t>Socialistična glasila: Iskra, kasneje Naprej</a:t>
            </a:r>
          </a:p>
          <a:p>
            <a:r>
              <a:rPr lang="sl-SI" dirty="0" smtClean="0"/>
              <a:t>Sodeloval na zborovanjih po svetu, pisal odmevne članke</a:t>
            </a:r>
          </a:p>
          <a:p>
            <a:r>
              <a:rPr lang="sl-SI" dirty="0" smtClean="0"/>
              <a:t>Znotraj socialistov delitev na Boljševike in </a:t>
            </a:r>
            <a:r>
              <a:rPr lang="sl-SI" dirty="0" err="1" smtClean="0"/>
              <a:t>Manjševike</a:t>
            </a:r>
            <a:endParaRPr lang="sl-SI" dirty="0" smtClean="0"/>
          </a:p>
          <a:p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261258" y="191589"/>
            <a:ext cx="11704320" cy="645305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6600" dirty="0" smtClean="0">
                <a:latin typeface="+mj-lt"/>
              </a:rPr>
              <a:t>Revolucionarna dejavnost </a:t>
            </a:r>
            <a:endParaRPr lang="sl-SI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49863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5857170" y="4448469"/>
            <a:ext cx="1262743" cy="1871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7524207" y="3875315"/>
            <a:ext cx="3604042" cy="2454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Oblast prevzamejo </a:t>
            </a:r>
            <a:r>
              <a:rPr lang="sl-SI" dirty="0" err="1" smtClean="0"/>
              <a:t>manjševiki</a:t>
            </a:r>
            <a:endParaRPr lang="sl-SI" dirty="0" smtClean="0"/>
          </a:p>
          <a:p>
            <a:r>
              <a:rPr lang="sl-SI" dirty="0" smtClean="0"/>
              <a:t>Lenin po revoluciji marca, oktobra prevzame oblast (napad na Zimski dvorec)- Trocki</a:t>
            </a:r>
          </a:p>
          <a:p>
            <a:r>
              <a:rPr lang="sl-SI" dirty="0" smtClean="0"/>
              <a:t>Osnutek dekretov o vladi, miru, lastništvu zemljišč</a:t>
            </a:r>
          </a:p>
          <a:p>
            <a:r>
              <a:rPr lang="sl-SI" dirty="0" smtClean="0"/>
              <a:t>Državljanska vojna: Rdeči in Beli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261258" y="191589"/>
            <a:ext cx="11704320" cy="645305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6600" dirty="0" smtClean="0">
                <a:latin typeface="+mj-lt"/>
              </a:rPr>
              <a:t>Oktobrska revolucija 1917</a:t>
            </a:r>
            <a:endParaRPr lang="sl-SI" sz="6600" dirty="0">
              <a:latin typeface="+mj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11" y="3970563"/>
            <a:ext cx="3492433" cy="228055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29" y="4517071"/>
            <a:ext cx="1140823" cy="173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40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Na kongresu Sovjetov izvoljen predsednik vlade</a:t>
            </a:r>
          </a:p>
          <a:p>
            <a:r>
              <a:rPr lang="sl-SI" dirty="0" smtClean="0"/>
              <a:t>Sovjet ljudskih komisarjev (Nacionalizacija, zmanjšani delovnik, zavarovanje)</a:t>
            </a:r>
          </a:p>
          <a:p>
            <a:r>
              <a:rPr lang="sl-SI" dirty="0" smtClean="0"/>
              <a:t>Lakota med državljansko vojno: zaseg pšenice za vojsko</a:t>
            </a:r>
          </a:p>
          <a:p>
            <a:r>
              <a:rPr lang="sl-SI" dirty="0" smtClean="0"/>
              <a:t>1921: Nova ekonomska politika</a:t>
            </a:r>
          </a:p>
          <a:p>
            <a:pPr marL="0" indent="0">
              <a:buNone/>
            </a:pPr>
            <a:r>
              <a:rPr lang="sl-SI" dirty="0" smtClean="0"/>
              <a:t>- Liberalizacija (najem zemlje, razpolaganje z dobičkom, spodbuda večje proizvodnje)</a:t>
            </a:r>
          </a:p>
          <a:p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261258" y="191589"/>
            <a:ext cx="11704320" cy="645305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6600" dirty="0" smtClean="0">
                <a:latin typeface="+mj-lt"/>
              </a:rPr>
              <a:t>Sovjetska zveza</a:t>
            </a:r>
            <a:endParaRPr lang="sl-SI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64456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4916040" y="4651466"/>
            <a:ext cx="3378220" cy="1914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9065623" y="3849189"/>
            <a:ext cx="2133600" cy="2323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1923: srčni kapi, poslabšanje zdravja</a:t>
            </a:r>
          </a:p>
          <a:p>
            <a:r>
              <a:rPr lang="sl-SI" dirty="0" smtClean="0"/>
              <a:t>21.1.1924: Umre</a:t>
            </a:r>
          </a:p>
          <a:p>
            <a:r>
              <a:rPr lang="sl-SI" dirty="0" smtClean="0"/>
              <a:t>Oporoka, kritizira Stalina, preveč brutalen</a:t>
            </a:r>
          </a:p>
          <a:p>
            <a:r>
              <a:rPr lang="sl-SI" dirty="0" smtClean="0"/>
              <a:t>Stalin: vse bivše sodelavce odstranil iz partije (umor Trockega 1940)</a:t>
            </a:r>
          </a:p>
          <a:p>
            <a:r>
              <a:rPr lang="sl-SI" dirty="0" smtClean="0"/>
              <a:t>Prisilno zatiranje kulakov: oborožene skupine, prisilno delo</a:t>
            </a:r>
          </a:p>
          <a:p>
            <a:r>
              <a:rPr lang="sl-SI" dirty="0" smtClean="0"/>
              <a:t>Čistke ‚starih boljševikov‘: politični umori in prisilno delo v Sibiriji</a:t>
            </a:r>
          </a:p>
          <a:p>
            <a:r>
              <a:rPr lang="sl-SI" dirty="0" smtClean="0"/>
              <a:t>Gulagi: 10-15 mio. Ljudi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800.000 umrlih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261258" y="191589"/>
            <a:ext cx="11704320" cy="645305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6600" dirty="0" smtClean="0">
                <a:latin typeface="+mj-lt"/>
              </a:rPr>
              <a:t>Spor s </a:t>
            </a:r>
            <a:r>
              <a:rPr lang="sl-SI" sz="6600" dirty="0" err="1" smtClean="0">
                <a:latin typeface="+mj-lt"/>
              </a:rPr>
              <a:t>stalinom</a:t>
            </a:r>
            <a:r>
              <a:rPr lang="sl-SI" sz="6600" dirty="0" smtClean="0">
                <a:latin typeface="+mj-lt"/>
              </a:rPr>
              <a:t> in smrt</a:t>
            </a:r>
            <a:endParaRPr lang="sl-SI" sz="6600" dirty="0">
              <a:latin typeface="+mj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590" y="3922752"/>
            <a:ext cx="2001665" cy="217588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795" y="4682490"/>
            <a:ext cx="3294834" cy="185274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758" y="1430503"/>
            <a:ext cx="2132489" cy="194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604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2333476" y="3418115"/>
            <a:ext cx="2342606" cy="3017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5169272" y="3698271"/>
            <a:ext cx="2128512" cy="2737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7437121" y="2449660"/>
            <a:ext cx="3691128" cy="2758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Razstavljen v mavzoleju v pri Kremlju</a:t>
            </a:r>
          </a:p>
          <a:p>
            <a:r>
              <a:rPr lang="sl-SI" dirty="0" smtClean="0"/>
              <a:t>Po </a:t>
            </a:r>
            <a:r>
              <a:rPr lang="sl-SI" dirty="0" err="1" smtClean="0"/>
              <a:t>diskreditaciji</a:t>
            </a:r>
            <a:r>
              <a:rPr lang="sl-SI" dirty="0" smtClean="0"/>
              <a:t> Stalina zopet idol</a:t>
            </a:r>
          </a:p>
          <a:p>
            <a:r>
              <a:rPr lang="sl-SI" dirty="0" smtClean="0"/>
              <a:t>Mnogi kipi še danes po Vzhodni Evropi</a:t>
            </a:r>
          </a:p>
          <a:p>
            <a:endParaRPr lang="sl-SI" dirty="0"/>
          </a:p>
        </p:txBody>
      </p:sp>
      <p:sp>
        <p:nvSpPr>
          <p:cNvPr id="4" name="Naslov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6600" dirty="0" smtClean="0">
                <a:latin typeface="+mj-lt"/>
              </a:rPr>
              <a:t>Idol </a:t>
            </a:r>
            <a:r>
              <a:rPr lang="sl-SI" sz="6600" dirty="0" err="1" smtClean="0">
                <a:latin typeface="+mj-lt"/>
              </a:rPr>
              <a:t>lenina</a:t>
            </a:r>
            <a:r>
              <a:rPr lang="sl-SI" sz="6600" dirty="0" smtClean="0">
                <a:latin typeface="+mj-lt"/>
              </a:rPr>
              <a:t> po smrti</a:t>
            </a:r>
            <a:endParaRPr lang="sl-SI" sz="6600" dirty="0">
              <a:latin typeface="+mj-lt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261258" y="191589"/>
            <a:ext cx="11704320" cy="645305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347" y="2484199"/>
            <a:ext cx="3575680" cy="268176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3" y="3729129"/>
            <a:ext cx="2027665" cy="267167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600" y="3469277"/>
            <a:ext cx="2204357" cy="293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221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722" y="3942993"/>
            <a:ext cx="3562172" cy="324157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991" y="-191589"/>
            <a:ext cx="7517424" cy="413458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56" y="3942994"/>
            <a:ext cx="4110202" cy="307056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465" y="-91078"/>
            <a:ext cx="5059681" cy="7104635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3824277" y="1140823"/>
            <a:ext cx="43891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8000" dirty="0" smtClean="0">
                <a:solidFill>
                  <a:srgbClr val="FF0000"/>
                </a:solidFill>
                <a:effectLst>
                  <a:outerShdw blurRad="12700" dist="76200" dir="8520000" algn="ctr" rotWithShape="0">
                    <a:srgbClr val="000000"/>
                  </a:outerShdw>
                </a:effectLst>
                <a:latin typeface="+mj-lt"/>
              </a:rPr>
              <a:t>HVALA </a:t>
            </a:r>
          </a:p>
          <a:p>
            <a:pPr algn="ctr"/>
            <a:r>
              <a:rPr lang="sl-SI" sz="8000" dirty="0" smtClean="0">
                <a:solidFill>
                  <a:srgbClr val="FF0000"/>
                </a:solidFill>
                <a:effectLst>
                  <a:outerShdw blurRad="12700" dist="76200" dir="8520000" algn="ctr" rotWithShape="0">
                    <a:srgbClr val="000000"/>
                  </a:outerShdw>
                </a:effectLst>
                <a:latin typeface="+mj-lt"/>
              </a:rPr>
              <a:t>ZA VAŠO </a:t>
            </a:r>
          </a:p>
          <a:p>
            <a:pPr algn="ctr"/>
            <a:r>
              <a:rPr lang="sl-SI" sz="8000" dirty="0" smtClean="0">
                <a:solidFill>
                  <a:srgbClr val="FF0000"/>
                </a:solidFill>
                <a:effectLst>
                  <a:outerShdw blurRad="12700" dist="76200" dir="8520000" algn="ctr" rotWithShape="0">
                    <a:srgbClr val="000000"/>
                  </a:outerShdw>
                </a:effectLst>
                <a:latin typeface="+mj-lt"/>
              </a:rPr>
              <a:t>POZORNOST</a:t>
            </a:r>
            <a:endParaRPr lang="sl-SI" sz="8000" dirty="0">
              <a:solidFill>
                <a:srgbClr val="FF0000"/>
              </a:solidFill>
              <a:effectLst>
                <a:outerShdw blurRad="12700" dist="76200" dir="8520000" algn="ctr" rotWithShape="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78378" y="4676503"/>
            <a:ext cx="114430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VIRI: </a:t>
            </a:r>
          </a:p>
          <a:p>
            <a:r>
              <a:rPr lang="sl-SI" dirty="0" smtClean="0"/>
              <a:t>Fischer E., Marek F. Cankarjeva založba. Ljubljana, 1970.</a:t>
            </a:r>
          </a:p>
          <a:p>
            <a:r>
              <a:rPr lang="sl-SI" dirty="0" smtClean="0"/>
              <a:t>Lukacs G. </a:t>
            </a:r>
            <a:r>
              <a:rPr lang="sl-SI" dirty="0" err="1" smtClean="0"/>
              <a:t>Lenin.Cankarjeva</a:t>
            </a:r>
            <a:r>
              <a:rPr lang="sl-SI" dirty="0" smtClean="0"/>
              <a:t> založba. Ljubljana, 1970.</a:t>
            </a:r>
          </a:p>
          <a:p>
            <a:r>
              <a:rPr lang="sl-SI" dirty="0">
                <a:hlinkClick r:id="rId6"/>
              </a:rPr>
              <a:t>https://</a:t>
            </a:r>
            <a:r>
              <a:rPr lang="sl-SI" dirty="0" smtClean="0">
                <a:hlinkClick r:id="rId6"/>
              </a:rPr>
              <a:t>sl.wikipedia.org/wiki/Josip_Visarijonovi%C4%8D_D%C5%BEuga%C5%A1vili#Vzpon_na_oblast</a:t>
            </a:r>
            <a:endParaRPr lang="sl-SI" dirty="0" smtClean="0"/>
          </a:p>
          <a:p>
            <a:r>
              <a:rPr lang="sl-SI" dirty="0" smtClean="0"/>
              <a:t>Razpotnik, M. Raziskujem preteklost 9. Rokus </a:t>
            </a:r>
            <a:r>
              <a:rPr lang="sl-SI" dirty="0" err="1" smtClean="0"/>
              <a:t>Klett</a:t>
            </a:r>
            <a:r>
              <a:rPr lang="sl-SI" dirty="0" smtClean="0"/>
              <a:t>, Ljubljana 2015</a:t>
            </a: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01349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les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TM03090434[[fn=Vrsta lesa]]</Template>
  <TotalTime>530</TotalTime>
  <Words>325</Words>
  <Application>Microsoft Office PowerPoint</Application>
  <PresentationFormat>Širokozaslonsko</PresentationFormat>
  <Paragraphs>56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Marlboro</vt:lpstr>
      <vt:lpstr>Rockwell</vt:lpstr>
      <vt:lpstr>Rockwell Condensed</vt:lpstr>
      <vt:lpstr>Wingdings</vt:lpstr>
      <vt:lpstr>Vrsta lesa</vt:lpstr>
      <vt:lpstr>lenin</vt:lpstr>
      <vt:lpstr>Kdo je lenin?</vt:lpstr>
      <vt:lpstr>ZGODNJE ZIVLJENJE</vt:lpstr>
      <vt:lpstr>Revolucionarna dejavnost </vt:lpstr>
      <vt:lpstr>Oktobrska revolucija 1917</vt:lpstr>
      <vt:lpstr>Sovjetska zveza</vt:lpstr>
      <vt:lpstr>Spor s stalinom in smrt</vt:lpstr>
      <vt:lpstr>Idol lenina po smrti</vt:lpstr>
      <vt:lpstr>PowerPointova predstavitev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lenin</dc:title>
  <dc:creator>Licence To Drive</dc:creator>
  <cp:lastModifiedBy>Licence To Drive</cp:lastModifiedBy>
  <cp:revision>27</cp:revision>
  <dcterms:created xsi:type="dcterms:W3CDTF">2016-10-13T18:05:34Z</dcterms:created>
  <dcterms:modified xsi:type="dcterms:W3CDTF">2016-10-20T19:45:01Z</dcterms:modified>
</cp:coreProperties>
</file>