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7" r:id="rId8"/>
    <p:sldId id="261" r:id="rId9"/>
    <p:sldId id="264" r:id="rId10"/>
    <p:sldId id="269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F3D2-40D7-48F5-9C76-5A8192EB9C37}" type="datetimeFigureOut">
              <a:rPr lang="sl-SI" smtClean="0"/>
              <a:pPr/>
              <a:t>20. 09. 2018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13D2C-7E4C-4543-8C63-45B9FFEE662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ussiatrek.org/blog/art/propaganda-posters-of-soviet-space-program-1958-1963/%20%20-%20rusi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hyperlink" Target="https://www.youtube.com/watch?v=GQUAW_CdB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293096"/>
            <a:ext cx="7772400" cy="165861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6000" b="1" dirty="0" smtClean="0">
                <a:solidFill>
                  <a:srgbClr val="C00000"/>
                </a:solidFill>
              </a:rPr>
              <a:t>ODLOČILNO LETO 1917</a:t>
            </a:r>
            <a:endParaRPr lang="sl-SI" sz="6000" b="1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14282" y="428604"/>
            <a:ext cx="8229600" cy="407517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sl-SI" dirty="0" smtClean="0"/>
              <a:t>VOJNI KOMUNIZEM: podržavi se zemlja, tovarne, banke in industrija</a:t>
            </a:r>
          </a:p>
          <a:p>
            <a:pPr algn="l"/>
            <a:endParaRPr lang="sl-SI" dirty="0" smtClean="0"/>
          </a:p>
          <a:p>
            <a:pPr algn="l">
              <a:buNone/>
            </a:pPr>
            <a:r>
              <a:rPr lang="sl-SI" dirty="0" smtClean="0"/>
              <a:t>Kljub temu se gospodarsko stanje države ne</a:t>
            </a:r>
          </a:p>
          <a:p>
            <a:pPr algn="l">
              <a:buNone/>
            </a:pPr>
            <a:r>
              <a:rPr lang="sl-SI" dirty="0" smtClean="0"/>
              <a:t>izboljša in Lenin objavi leta 1921 NEP (= Novi</a:t>
            </a:r>
          </a:p>
          <a:p>
            <a:pPr algn="l">
              <a:buNone/>
            </a:pPr>
            <a:r>
              <a:rPr lang="sl-SI" dirty="0" smtClean="0"/>
              <a:t>ekonomski program).</a:t>
            </a:r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276600"/>
            <a:ext cx="2857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6248400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Vladimir Iljič Uljanov Lenin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1169368"/>
            <a:ext cx="8784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323528" y="4005064"/>
            <a:ext cx="2736304" cy="1584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C00000"/>
                </a:solidFill>
              </a:rPr>
              <a:t>Takojšen mir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203848" y="4437112"/>
            <a:ext cx="2736304" cy="18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Odprava veleposestniške lastnine, delavski nadzor nad proizvodnjo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084168" y="4149080"/>
            <a:ext cx="2664296" cy="1584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Ustanovitev sovjetske vlade</a:t>
            </a:r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331640" y="476672"/>
            <a:ext cx="6624736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Katere ukrepe je sprejela nova boljševiška oblast?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97152"/>
            <a:ext cx="7219950" cy="1800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Zaobljeni pravokotnik 6"/>
          <p:cNvSpPr/>
          <p:nvPr/>
        </p:nvSpPr>
        <p:spPr>
          <a:xfrm>
            <a:off x="4860032" y="1700808"/>
            <a:ext cx="3672408" cy="15841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Zakaj se je Lenin odločil za podpis premirja z Nemčijo?</a:t>
            </a:r>
            <a:endParaRPr lang="sl-SI" sz="2800" b="1" dirty="0"/>
          </a:p>
        </p:txBody>
      </p:sp>
      <p:pic>
        <p:nvPicPr>
          <p:cNvPr id="1026" name="Picture 2" descr="C:\Šola\Zgodovina\PPT 9\Gradivo\SLIKE ZGODOVINA 9_prva izdaja\067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600400" cy="43707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PONOVIMO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Kaj je ZDA spodbudilo k vstopu v vojno?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Opiši položaj v Rusiji pred revolucijo.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Katere spremembe so boljševiki uvedli z revolucijo?</a:t>
            </a:r>
          </a:p>
          <a:p>
            <a:pPr marL="514350" indent="-514350">
              <a:buFont typeface="+mj-lt"/>
              <a:buAutoNum type="arabicPeriod"/>
            </a:pPr>
            <a:endParaRPr lang="sl-SI" dirty="0" smtClean="0"/>
          </a:p>
          <a:p>
            <a:pPr marL="514350" indent="-51435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Premisli: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Ali je vstop ZDA v vojno vplival na izid vojne?</a:t>
            </a:r>
            <a:br>
              <a:rPr lang="sl-SI" dirty="0" smtClean="0"/>
            </a:br>
            <a:r>
              <a:rPr lang="sl-SI" dirty="0" smtClean="0"/>
              <a:t>Pojasni.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Kdo meri moči na morju in kako?</a:t>
            </a:r>
          </a:p>
          <a:p>
            <a:r>
              <a:rPr lang="sl-SI" dirty="0" smtClean="0"/>
              <a:t>Zakaj so ZDA vstopile v vojno?</a:t>
            </a:r>
          </a:p>
          <a:p>
            <a:r>
              <a:rPr lang="sl-SI" dirty="0" smtClean="0"/>
              <a:t>Zakaj je v Rusiji prišlo do revolucije? Navedi posledice.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122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683568" y="188640"/>
            <a:ext cx="8064896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Zaobljeni pravokotnik 3"/>
          <p:cNvSpPr/>
          <p:nvPr/>
        </p:nvSpPr>
        <p:spPr>
          <a:xfrm>
            <a:off x="467544" y="5157192"/>
            <a:ext cx="8352928" cy="12241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sl-SI" dirty="0" smtClean="0"/>
              <a:t>	</a:t>
            </a:r>
            <a:r>
              <a:rPr lang="sl-SI" dirty="0" smtClean="0"/>
              <a:t>1. 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spopadih na morju sta moči merili Velika Britanija in Nemčija:</a:t>
            </a:r>
          </a:p>
          <a:p>
            <a:r>
              <a:rPr lang="sl-SI" b="1" dirty="0" smtClean="0">
                <a:solidFill>
                  <a:schemeClr val="tx2"/>
                </a:solidFill>
              </a:rPr>
              <a:t>Nemci so s podmornicam povzročili velike izgube antantnim silam.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Angleži so vzpostavili pomorske blokade nemških pristanišč.</a:t>
            </a:r>
          </a:p>
          <a:p>
            <a:r>
              <a:rPr lang="sl-SI" b="1" dirty="0" smtClean="0">
                <a:solidFill>
                  <a:srgbClr val="0070C0"/>
                </a:solidFill>
              </a:rPr>
              <a:t>Nemci so razglasili </a:t>
            </a:r>
            <a:r>
              <a:rPr lang="sl-SI" b="1" u="sng" dirty="0" smtClean="0">
                <a:solidFill>
                  <a:srgbClr val="0070C0"/>
                </a:solidFill>
              </a:rPr>
              <a:t>neomejeno podmorniško vojno.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Antantni poveljniki so uvedli potovanje v konvojih z rušilci in podporo letal.</a:t>
            </a:r>
          </a:p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Maja 1915 so Nemci potopili ameriško potniško ladjo </a:t>
            </a:r>
            <a:r>
              <a:rPr lang="sl-SI" b="1" dirty="0" err="1" smtClean="0">
                <a:solidFill>
                  <a:schemeClr val="accent6">
                    <a:lumMod val="50000"/>
                  </a:schemeClr>
                </a:solidFill>
              </a:rPr>
              <a:t>Lusitanio</a:t>
            </a:r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Februarja 1917 so angleški vohuni prestregli nemško ponudbo Mehiki.</a:t>
            </a:r>
          </a:p>
          <a:p>
            <a:pPr algn="ctr">
              <a:buNone/>
            </a:pPr>
            <a:r>
              <a:rPr lang="sl-SI" b="1" dirty="0" smtClean="0">
                <a:solidFill>
                  <a:srgbClr val="C00000"/>
                </a:solidFill>
              </a:rPr>
              <a:t>Aprila 1917 so ZDA napovedale vojno Nemčiji.</a:t>
            </a:r>
          </a:p>
          <a:p>
            <a:pPr algn="ctr">
              <a:buNone/>
            </a:pPr>
            <a:r>
              <a:rPr lang="sl-SI" b="1" dirty="0" smtClean="0">
                <a:solidFill>
                  <a:srgbClr val="C00000"/>
                </a:solidFill>
              </a:rPr>
              <a:t>	Nove ameriške enote so okrepile antanto </a:t>
            </a:r>
          </a:p>
          <a:p>
            <a:pPr algn="ctr">
              <a:buNone/>
            </a:pPr>
            <a:r>
              <a:rPr lang="sl-SI" b="1" dirty="0" smtClean="0">
                <a:solidFill>
                  <a:srgbClr val="C00000"/>
                </a:solidFill>
              </a:rPr>
              <a:t>in prispevale k zmagi.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l-SI" dirty="0" smtClean="0"/>
              <a:t> </a:t>
            </a:r>
            <a:r>
              <a:rPr lang="sl-SI" dirty="0" smtClean="0"/>
              <a:t>Zakaj so ZDA stopile v vojno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052736"/>
            <a:ext cx="7128792" cy="54791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3</a:t>
            </a:r>
            <a:r>
              <a:rPr lang="sl-SI" sz="3200" b="1" dirty="0" smtClean="0">
                <a:solidFill>
                  <a:srgbClr val="C00000"/>
                </a:solidFill>
              </a:rPr>
              <a:t>. </a:t>
            </a:r>
            <a:r>
              <a:rPr lang="sl-SI" sz="3200" b="1" dirty="0" smtClean="0">
                <a:solidFill>
                  <a:srgbClr val="C00000"/>
                </a:solidFill>
              </a:rPr>
              <a:t>Kateri so bili vzroki za nezadovoljstvo v Rusiji?</a:t>
            </a:r>
            <a:endParaRPr lang="sl-SI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467544" y="3284984"/>
            <a:ext cx="8280920" cy="28083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Zaobljeni pravokotnik 3"/>
          <p:cNvSpPr/>
          <p:nvPr/>
        </p:nvSpPr>
        <p:spPr>
          <a:xfrm>
            <a:off x="467544" y="188640"/>
            <a:ext cx="8136904" cy="28803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Od začetka 20. stoletja je v Rusiji naraščala opozicija. Zahtevali so spremembe: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- meščani – parlamentarno monarhijo,</a:t>
            </a:r>
            <a:br>
              <a:rPr lang="sl-SI" dirty="0" smtClean="0"/>
            </a:br>
            <a:r>
              <a:rPr lang="sl-SI" dirty="0" smtClean="0"/>
              <a:t>- </a:t>
            </a:r>
            <a:r>
              <a:rPr lang="sl-SI" dirty="0" err="1" smtClean="0"/>
              <a:t>manjševiki</a:t>
            </a:r>
            <a:r>
              <a:rPr lang="sl-SI" dirty="0" smtClean="0"/>
              <a:t> – izboljšanje z reformami,</a:t>
            </a:r>
            <a:br>
              <a:rPr lang="sl-SI" dirty="0" smtClean="0"/>
            </a:br>
            <a:r>
              <a:rPr lang="sl-SI" dirty="0" smtClean="0"/>
              <a:t>- boljševiki – revolucijo.</a:t>
            </a:r>
            <a:br>
              <a:rPr lang="sl-SI" dirty="0" smtClean="0"/>
            </a:br>
            <a:endParaRPr lang="sl-SI" dirty="0" smtClean="0"/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Razmere v ruskem carstvu so se v času vojne še poslabšale: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- izgube na fronti,</a:t>
            </a:r>
            <a:br>
              <a:rPr lang="sl-SI" dirty="0" smtClean="0"/>
            </a:br>
            <a:r>
              <a:rPr lang="sl-SI" dirty="0" smtClean="0"/>
              <a:t>- pomanjkanje moške delovne sile,</a:t>
            </a:r>
            <a:br>
              <a:rPr lang="sl-SI" dirty="0" smtClean="0"/>
            </a:br>
            <a:r>
              <a:rPr lang="sl-SI" dirty="0" smtClean="0"/>
              <a:t>- pomanjkanje hrane, porast cen.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42844" y="1142984"/>
            <a:ext cx="9220200" cy="5486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sl-SI" dirty="0" smtClean="0"/>
              <a:t>Začetek 20. st.: Rusija je gospodarsko in politično zaostala država, to se v času    </a:t>
            </a:r>
          </a:p>
          <a:p>
            <a:pPr algn="l">
              <a:buNone/>
            </a:pPr>
            <a:r>
              <a:rPr lang="sl-SI" dirty="0" smtClean="0"/>
              <a:t>                   1. svetovne vojne še bolj poglobi</a:t>
            </a:r>
          </a:p>
          <a:p>
            <a:pPr algn="l">
              <a:buNone/>
            </a:pPr>
            <a:r>
              <a:rPr lang="sl-SI" dirty="0" smtClean="0"/>
              <a:t>				                             m</a:t>
            </a:r>
            <a:r>
              <a:rPr lang="en-US" dirty="0" smtClean="0"/>
              <a:t>a</a:t>
            </a:r>
            <a:r>
              <a:rPr lang="sl-SI" dirty="0" err="1" smtClean="0"/>
              <a:t>njševiki</a:t>
            </a:r>
            <a:r>
              <a:rPr lang="sl-SI" dirty="0" smtClean="0"/>
              <a:t> (za reforme)</a:t>
            </a:r>
          </a:p>
          <a:p>
            <a:pPr algn="l">
              <a:buNone/>
            </a:pPr>
            <a:r>
              <a:rPr lang="sl-SI" dirty="0" smtClean="0"/>
              <a:t>                 želja delavcev po uporu: </a:t>
            </a:r>
          </a:p>
          <a:p>
            <a:pPr algn="l">
              <a:buNone/>
            </a:pPr>
            <a:r>
              <a:rPr lang="sl-SI" dirty="0" smtClean="0"/>
              <a:t>				                           boljševiki (za revolucijo)</a:t>
            </a:r>
          </a:p>
          <a:p>
            <a:pPr algn="l">
              <a:buNone/>
            </a:pPr>
            <a:r>
              <a:rPr lang="sl-SI" dirty="0" smtClean="0">
                <a:solidFill>
                  <a:srgbClr val="FF0000"/>
                </a:solidFill>
              </a:rPr>
              <a:t>1917:</a:t>
            </a:r>
          </a:p>
          <a:p>
            <a:pPr algn="l">
              <a:buNone/>
            </a:pPr>
            <a:r>
              <a:rPr lang="sl-SI" dirty="0" smtClean="0"/>
              <a:t> </a:t>
            </a:r>
            <a:r>
              <a:rPr lang="sl-SI" u="sng" dirty="0" smtClean="0"/>
              <a:t>- februarska revolucija</a:t>
            </a:r>
            <a:r>
              <a:rPr lang="sl-SI" dirty="0" smtClean="0"/>
              <a:t>: “Dol car in vojna! Kruha!”</a:t>
            </a:r>
          </a:p>
          <a:p>
            <a:pPr algn="l">
              <a:buNone/>
            </a:pPr>
            <a:r>
              <a:rPr lang="sl-SI" dirty="0" smtClean="0">
                <a:solidFill>
                  <a:srgbClr val="FF0000"/>
                </a:solidFill>
              </a:rPr>
              <a:t>Sovjeti</a:t>
            </a:r>
            <a:r>
              <a:rPr lang="sl-SI" dirty="0" smtClean="0"/>
              <a:t> (=delavci, vojaki in kmetje) se povežejo s </a:t>
            </a:r>
            <a:r>
              <a:rPr lang="sl-SI" dirty="0" smtClean="0">
                <a:solidFill>
                  <a:srgbClr val="FF0000"/>
                </a:solidFill>
              </a:rPr>
              <a:t>predstavniki razpuščene dume</a:t>
            </a:r>
            <a:r>
              <a:rPr lang="sl-SI" dirty="0" smtClean="0"/>
              <a:t>,        </a:t>
            </a:r>
          </a:p>
          <a:p>
            <a:pPr algn="l">
              <a:buNone/>
            </a:pPr>
            <a:r>
              <a:rPr lang="sl-SI" dirty="0" smtClean="0"/>
              <a:t>                 odstavijo carja            DVOVLADJE </a:t>
            </a:r>
          </a:p>
          <a:p>
            <a:pPr algn="l">
              <a:buNone/>
            </a:pPr>
            <a:r>
              <a:rPr lang="sl-SI" dirty="0" smtClean="0"/>
              <a:t>so za: ustavno monarhijo                                             demokratično republiko</a:t>
            </a:r>
          </a:p>
          <a:p>
            <a:pPr algn="l"/>
            <a:endParaRPr lang="sl-SI" dirty="0" smtClean="0"/>
          </a:p>
          <a:p>
            <a:pPr algn="l"/>
            <a:r>
              <a:rPr lang="sl-SI" u="sng" dirty="0" smtClean="0"/>
              <a:t>- oktobrska revolucija: </a:t>
            </a:r>
            <a:r>
              <a:rPr lang="sl-SI" dirty="0" smtClean="0"/>
              <a:t>boljševiki z Leninom na čelu zasedejo Zimski dvorec (= sedež vlade v Petrogradu) in prevzamejo oblast         Rusija postane 1. </a:t>
            </a:r>
            <a:r>
              <a:rPr lang="sl-SI" dirty="0" smtClean="0">
                <a:solidFill>
                  <a:srgbClr val="FF0000"/>
                </a:solidFill>
              </a:rPr>
              <a:t>socialistična</a:t>
            </a:r>
            <a:r>
              <a:rPr lang="sl-SI" dirty="0" smtClean="0"/>
              <a:t> država na svetu: “Oblast sovjetom! Zemljo kmetom! Mir ljudem!”             VOJNI KOMUNIZEM</a:t>
            </a:r>
            <a:endParaRPr lang="sl-SI" dirty="0"/>
          </a:p>
        </p:txBody>
      </p:sp>
      <p:sp>
        <p:nvSpPr>
          <p:cNvPr id="4" name="Down Arrow 3"/>
          <p:cNvSpPr/>
          <p:nvPr/>
        </p:nvSpPr>
        <p:spPr>
          <a:xfrm>
            <a:off x="2786050" y="1928802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86248" y="1928802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43372" y="2357430"/>
            <a:ext cx="381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3143240" y="3929066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2910" y="3714752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00892" y="378619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5929322" y="521495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ight Arrow 14"/>
          <p:cNvSpPr/>
          <p:nvPr/>
        </p:nvSpPr>
        <p:spPr>
          <a:xfrm>
            <a:off x="1714480" y="5715016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848600" y="6553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7740352" y="2924944"/>
            <a:ext cx="1224136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parlament</a:t>
            </a:r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 flipH="1" flipV="1">
            <a:off x="8604448" y="3284984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l-SI" dirty="0" smtClean="0"/>
              <a:t>3. REVOLUCIJA, KI JE PRETRESLA SVET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829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37909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aobljeni pravokotnik 10"/>
          <p:cNvSpPr/>
          <p:nvPr/>
        </p:nvSpPr>
        <p:spPr>
          <a:xfrm>
            <a:off x="3203848" y="5517232"/>
            <a:ext cx="4104456" cy="9807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“Oblast sovjetom! Zemljo kmetom! Mir ljudem!”</a:t>
            </a:r>
            <a:endParaRPr lang="sl-SI" sz="2400" b="1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4427984" y="2162080"/>
            <a:ext cx="4424933" cy="3099167"/>
            <a:chOff x="4427984" y="2162080"/>
            <a:chExt cx="4424933" cy="3099167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2162080"/>
              <a:ext cx="4408934" cy="30991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7984" y="4725144"/>
              <a:ext cx="4424933" cy="504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2050" name="Picture 2" descr="C:\Šola\Zgodovina\PPT 9\Gradivo\SLIKE ZGODOVINA 9_prva izdaja\025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2193856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60232" y="836712"/>
            <a:ext cx="2088232" cy="17281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l-SI" sz="2000" b="1" dirty="0" smtClean="0"/>
              <a:t>Kaj se je zgodilo oktobra 1917 v Petrogradu?</a:t>
            </a:r>
            <a:endParaRPr lang="sl-SI" sz="2000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6948264" y="3645024"/>
            <a:ext cx="129614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hlinkClick r:id="rId2"/>
              </a:rPr>
              <a:t>Petrograd</a:t>
            </a:r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8287945" cy="18722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Zaobljeni pravokotnik 4"/>
          <p:cNvSpPr/>
          <p:nvPr/>
        </p:nvSpPr>
        <p:spPr>
          <a:xfrm>
            <a:off x="6948264" y="2852936"/>
            <a:ext cx="1296144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hlinkClick r:id="rId4"/>
              </a:rPr>
              <a:t>Revolucija</a:t>
            </a:r>
            <a:endParaRPr lang="sl-SI" dirty="0"/>
          </a:p>
        </p:txBody>
      </p:sp>
      <p:pic>
        <p:nvPicPr>
          <p:cNvPr id="6" name="Picture 2" descr="C:\Šola\Zgodovina\PPT 9\Gradivo\SLIKE ZGODOVINA 9_prva izdaja\02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6048672" cy="381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222</Words>
  <Application>Microsoft Office PowerPoint</Application>
  <PresentationFormat>Diaprojekcija na zaslonu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Officeova tema</vt:lpstr>
      <vt:lpstr>ODLOČILNO LETO 1917</vt:lpstr>
      <vt:lpstr>PowerPointova predstavitev</vt:lpstr>
      <vt:lpstr>PowerPointova predstavitev</vt:lpstr>
      <vt:lpstr> Zakaj so ZDA stopile v vojno</vt:lpstr>
      <vt:lpstr>3. Kateri so bili vzroki za nezadovoljstvo v Rusiji?</vt:lpstr>
      <vt:lpstr>PowerPointova predstavitev</vt:lpstr>
      <vt:lpstr>PowerPointova predstavitev</vt:lpstr>
      <vt:lpstr>3. REVOLUCIJA, KI JE PRETRESLA SVET</vt:lpstr>
      <vt:lpstr>Kaj se je zgodilo oktobra 1917 v Petrogradu?</vt:lpstr>
      <vt:lpstr>PowerPointova predstavitev</vt:lpstr>
      <vt:lpstr>PowerPointova predstavitev</vt:lpstr>
      <vt:lpstr>PowerPointova predstavitev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uporabnik</cp:lastModifiedBy>
  <cp:revision>23</cp:revision>
  <dcterms:created xsi:type="dcterms:W3CDTF">2013-08-24T22:04:43Z</dcterms:created>
  <dcterms:modified xsi:type="dcterms:W3CDTF">2018-09-20T09:16:24Z</dcterms:modified>
</cp:coreProperties>
</file>