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3BDD-8C66-4672-94D2-F24CA241E5A0}" type="datetimeFigureOut">
              <a:rPr lang="sl-SI" smtClean="0"/>
              <a:pPr/>
              <a:t>2.10.2018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3404-A673-4935-B78D-F24D66810D9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4os.ce.edus.si/gradiva/zgo/1-svetovna-vojna/compiegn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5013176"/>
            <a:ext cx="7340352" cy="122413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7200" b="1" dirty="0" smtClean="0">
                <a:solidFill>
                  <a:schemeClr val="bg1"/>
                </a:solidFill>
              </a:rPr>
              <a:t>KONEC VOJNE</a:t>
            </a:r>
            <a:endParaRPr lang="sl-SI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Šola\Zgodovina\PPT 9\Gradivo\SLIKE ZGODOVINA 9_prva izdaja\00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680520" cy="4612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539552" y="1484784"/>
            <a:ext cx="8064896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l-SI" sz="3600" dirty="0" smtClean="0"/>
              <a:t>1. </a:t>
            </a:r>
            <a:r>
              <a:rPr lang="sl-SI" sz="3200" dirty="0" smtClean="0"/>
              <a:t>Zakaj se je zlomila Nemčija?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Kdaj</a:t>
            </a:r>
            <a:r>
              <a:rPr lang="en-US" sz="3200" dirty="0" smtClean="0"/>
              <a:t> se </a:t>
            </a:r>
            <a:r>
              <a:rPr lang="en-US" sz="3200" dirty="0" err="1" smtClean="0"/>
              <a:t>vojna</a:t>
            </a:r>
            <a:r>
              <a:rPr lang="en-US" sz="3200" dirty="0" smtClean="0"/>
              <a:t> </a:t>
            </a:r>
            <a:r>
              <a:rPr lang="en-US" sz="3200" dirty="0" err="1" smtClean="0"/>
              <a:t>konča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err="1" smtClean="0"/>
              <a:t>Navedi</a:t>
            </a:r>
            <a:r>
              <a:rPr lang="en-US" sz="3200" dirty="0" smtClean="0"/>
              <a:t> </a:t>
            </a:r>
            <a:r>
              <a:rPr lang="en-US" sz="3200" dirty="0" err="1" smtClean="0"/>
              <a:t>posledice</a:t>
            </a:r>
            <a:r>
              <a:rPr lang="en-US" sz="3200" dirty="0" smtClean="0"/>
              <a:t> </a:t>
            </a:r>
            <a:r>
              <a:rPr lang="en-US" sz="3200" dirty="0" err="1" smtClean="0"/>
              <a:t>vojne</a:t>
            </a:r>
            <a:r>
              <a:rPr lang="en-US" sz="3200" dirty="0" smtClean="0"/>
              <a:t>.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14687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l-SI" dirty="0" smtClean="0"/>
              <a:t>	</a:t>
            </a:r>
            <a:r>
              <a:rPr lang="sl-SI" sz="2800" b="1" dirty="0" smtClean="0"/>
              <a:t>Čeprav spomladi 1918 vojni še ni bilo videti konca, so se jeseni centralne sile zlomile. K porazu Nemčije je prispevalo več dejavnikov: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sp>
        <p:nvSpPr>
          <p:cNvPr id="6" name="Zaobljeni pravokotnik 5"/>
          <p:cNvSpPr/>
          <p:nvPr/>
        </p:nvSpPr>
        <p:spPr>
          <a:xfrm>
            <a:off x="179512" y="4869160"/>
            <a:ext cx="21602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sz="2000" b="1" dirty="0" smtClean="0"/>
              <a:t>uporaba tankov na antantni strani</a:t>
            </a:r>
          </a:p>
          <a:p>
            <a:pPr algn="ctr"/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3635896" y="3284984"/>
            <a:ext cx="201622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britanska pomorska blokada</a:t>
            </a:r>
            <a:endParaRPr lang="sl-SI" sz="20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1043608" y="3501008"/>
            <a:ext cx="2304256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neuspeh nemškega načrta o hitrem preboju</a:t>
            </a:r>
            <a:endParaRPr lang="sl-SI" sz="2000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6156176" y="3645024"/>
            <a:ext cx="194421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neuspeh nemških podmornic </a:t>
            </a:r>
            <a:endParaRPr lang="sl-SI" sz="2000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3707904" y="4725144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sz="2000" b="1" dirty="0" smtClean="0"/>
              <a:t>vstop ZDA v vojno</a:t>
            </a:r>
          </a:p>
          <a:p>
            <a:pPr algn="ctr"/>
            <a:endParaRPr lang="sl-SI" dirty="0"/>
          </a:p>
        </p:txBody>
      </p:sp>
      <p:sp>
        <p:nvSpPr>
          <p:cNvPr id="11" name="Zaobljeni pravokotnik 10"/>
          <p:cNvSpPr/>
          <p:nvPr/>
        </p:nvSpPr>
        <p:spPr>
          <a:xfrm>
            <a:off x="6228184" y="4869160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nezadovoljstvo Nemcev zaradi pomanjkanja</a:t>
            </a:r>
          </a:p>
          <a:p>
            <a:pPr algn="ctr"/>
            <a:endParaRPr lang="sl-SI" dirty="0"/>
          </a:p>
        </p:txBody>
      </p:sp>
      <p:sp>
        <p:nvSpPr>
          <p:cNvPr id="12" name="Zaobljeni pravokotnik 11"/>
          <p:cNvSpPr/>
          <p:nvPr/>
        </p:nvSpPr>
        <p:spPr>
          <a:xfrm>
            <a:off x="971600" y="5877272"/>
            <a:ext cx="201622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sz="2000" b="1" dirty="0" smtClean="0"/>
              <a:t>odstop cesarja</a:t>
            </a:r>
          </a:p>
          <a:p>
            <a:pPr algn="ctr"/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3779912" y="5661248"/>
            <a:ext cx="172819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sz="2000" b="1" dirty="0" smtClean="0"/>
              <a:t>poraz nemških zaveznikov</a:t>
            </a:r>
          </a:p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661630" cy="244827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Zaobljeni pravokotnik 4"/>
          <p:cNvSpPr/>
          <p:nvPr/>
        </p:nvSpPr>
        <p:spPr>
          <a:xfrm>
            <a:off x="1259632" y="476672"/>
            <a:ext cx="6624736" cy="136815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Predstavniki nove nemške vlade </a:t>
            </a:r>
          </a:p>
          <a:p>
            <a:pPr algn="ctr"/>
            <a:r>
              <a:rPr lang="sl-SI" sz="2400" b="1" dirty="0"/>
              <a:t>s</a:t>
            </a:r>
            <a:r>
              <a:rPr lang="sl-SI" sz="2400" b="1" dirty="0" smtClean="0"/>
              <a:t>o </a:t>
            </a:r>
            <a:r>
              <a:rPr lang="sl-SI" sz="2400" b="1" dirty="0" smtClean="0">
                <a:solidFill>
                  <a:srgbClr val="C00000"/>
                </a:solidFill>
              </a:rPr>
              <a:t>11. novembra 1918 </a:t>
            </a:r>
            <a:r>
              <a:rPr lang="sl-SI" sz="2400" b="1" dirty="0" smtClean="0"/>
              <a:t>podpisali</a:t>
            </a:r>
            <a:r>
              <a:rPr lang="sl-SI" sz="2400" b="1" dirty="0" smtClean="0">
                <a:hlinkClick r:id="rId3"/>
              </a:rPr>
              <a:t> premirje</a:t>
            </a:r>
            <a:r>
              <a:rPr lang="sl-SI" sz="2400" b="1" dirty="0" smtClean="0"/>
              <a:t>. </a:t>
            </a:r>
          </a:p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Vojna se je končala.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411760" y="5229200"/>
            <a:ext cx="3816424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Pomisli, ali so bila določila do Nemčije prizanesljiva.</a:t>
            </a:r>
            <a:endParaRPr lang="sl-SI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 smtClean="0"/>
              <a:t>2. Zakaj so posledice vojne pretresle svet?</a:t>
            </a:r>
            <a:endParaRPr lang="sl-SI" sz="3600" b="1" dirty="0"/>
          </a:p>
        </p:txBody>
      </p:sp>
      <p:pic>
        <p:nvPicPr>
          <p:cNvPr id="3074" name="Picture 2" descr="C:\Šola\Zgodovina\PPT 9\Gradivo\SLIKE ZGODOVINA 9_prva izdaja\01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6157167" cy="208823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2520280" cy="22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3719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Šola\Zgodovina\PPT 9\Gradivo\SLIKE ZGODOVINA 9_prva izdaja\026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21088"/>
            <a:ext cx="2880320" cy="250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528392" cy="300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Šola\Zgodovina\PPT 9\Gradivo\SLIKE ZGODOVINA 9_prva izdaja\04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345781" cy="2952328"/>
          </a:xfrm>
          <a:prstGeom prst="rect">
            <a:avLst/>
          </a:prstGeom>
          <a:noFill/>
        </p:spPr>
      </p:pic>
      <p:sp>
        <p:nvSpPr>
          <p:cNvPr id="6" name="Zaobljeni pravokotnik 5"/>
          <p:cNvSpPr/>
          <p:nvPr/>
        </p:nvSpPr>
        <p:spPr>
          <a:xfrm>
            <a:off x="755576" y="4005064"/>
            <a:ext cx="7776864" cy="2376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Milijone mrtvih, invalidov, sirot, vdov, razrita polja, uničena pokrajina, razpadajoča trupla, pomanjkanje moške delovne sile, pomanjkanje, podhranjenost, španska gripa … 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… </a:t>
            </a:r>
            <a:r>
              <a:rPr lang="sl-SI" sz="2000" b="1" dirty="0" smtClean="0">
                <a:solidFill>
                  <a:srgbClr val="C00000"/>
                </a:solidFill>
              </a:rPr>
              <a:t>21</a:t>
            </a:r>
            <a:r>
              <a:rPr lang="sl-SI" sz="2000" b="1" dirty="0" smtClean="0">
                <a:solidFill>
                  <a:schemeClr val="tx1"/>
                </a:solidFill>
              </a:rPr>
              <a:t> </a:t>
            </a:r>
            <a:r>
              <a:rPr lang="sl-SI" sz="2000" b="1" dirty="0" smtClean="0">
                <a:solidFill>
                  <a:srgbClr val="C00000"/>
                </a:solidFill>
              </a:rPr>
              <a:t>milijonov žrtev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00811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sl-SI" sz="2800" dirty="0" smtClean="0"/>
              <a:t>Prva svetovna vojna je za seboj pustila veliko opustošenje.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112568" cy="26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63282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jeni pravokotnik 9"/>
          <p:cNvSpPr/>
          <p:nvPr/>
        </p:nvSpPr>
        <p:spPr>
          <a:xfrm>
            <a:off x="467544" y="4293096"/>
            <a:ext cx="8064896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000" b="1" dirty="0" smtClean="0"/>
              <a:t> </a:t>
            </a:r>
            <a:r>
              <a:rPr lang="sl-SI" sz="2000" b="1" dirty="0" smtClean="0">
                <a:solidFill>
                  <a:srgbClr val="C00000"/>
                </a:solidFill>
              </a:rPr>
              <a:t>Konec vojne je povzročil politične spremembe: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 smtClean="0"/>
              <a:t>razpad ruskega, avstro-ogrskega in osmanskega cesarstva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 smtClean="0"/>
              <a:t> odstavljeni  nemški, ruski in avstro-ogrski cesar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 smtClean="0"/>
              <a:t>velike finančne težave so povzročile politično nestabilnost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 smtClean="0"/>
              <a:t>v mnogih državah je bila uvedena republika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 smtClean="0"/>
              <a:t> nove demokratične vlade so bile šibke in so se pogosto menjavale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" y="274638"/>
            <a:ext cx="8229600" cy="85010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l-SI" b="1" dirty="0" smtClean="0"/>
              <a:t>Ponovimo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48574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Naštej vzroke za poraz Nemčije in centralnih sil.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Opiši posledice prve svetovne vojne</a:t>
            </a:r>
            <a:r>
              <a:rPr lang="sl-SI" dirty="0" smtClean="0"/>
              <a:t>.</a:t>
            </a:r>
          </a:p>
          <a:p>
            <a:pPr marL="514350" indent="-51435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Zakaj je po vojni v mnogih evropskih državah prišlo do </a:t>
            </a:r>
            <a:r>
              <a:rPr lang="sl-SI" sz="2800" b="1" smtClean="0"/>
              <a:t>političnih sprememb?</a:t>
            </a:r>
            <a:endParaRPr lang="sl-SI" sz="2800" b="1" dirty="0" smtClean="0"/>
          </a:p>
          <a:p>
            <a:pPr marL="514350" indent="-514350">
              <a:buFont typeface="+mj-lt"/>
              <a:buAutoNum type="arabicPeriod"/>
            </a:pPr>
            <a:endParaRPr lang="sl-SI" dirty="0"/>
          </a:p>
          <a:p>
            <a:pPr marL="514350" indent="-514350">
              <a:buFont typeface="+mj-lt"/>
              <a:buAutoNum type="arabicPeriod"/>
            </a:pPr>
            <a:endParaRPr lang="sl-SI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74041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203</Words>
  <Application>Microsoft Office PowerPoint</Application>
  <PresentationFormat>Diaprojekcija na zaslonu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KONEC VOJNE</vt:lpstr>
      <vt:lpstr>1. Zakaj se je zlomila Nemčija? Kdaj se vojna konča? Navedi posledice vojne.</vt:lpstr>
      <vt:lpstr>PowerPointova predstavitev</vt:lpstr>
      <vt:lpstr>2. Zakaj so posledice vojne pretresle svet?</vt:lpstr>
      <vt:lpstr>PowerPointova predstavitev</vt:lpstr>
      <vt:lpstr>PowerPointova predstavitev</vt:lpstr>
      <vt:lpstr>Ponovimo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user</cp:lastModifiedBy>
  <cp:revision>18</cp:revision>
  <dcterms:created xsi:type="dcterms:W3CDTF">2013-08-25T10:46:27Z</dcterms:created>
  <dcterms:modified xsi:type="dcterms:W3CDTF">2018-10-02T09:07:11Z</dcterms:modified>
</cp:coreProperties>
</file>