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26.3.2017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Berlinski_zid" TargetMode="External"/><Relationship Id="rId2" Type="http://schemas.openxmlformats.org/officeDocument/2006/relationships/hyperlink" Target="https://de.wikipedia.org/wiki/Deutschlan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Deutsche_Wiedervereinigung" TargetMode="External"/><Relationship Id="rId4" Type="http://schemas.openxmlformats.org/officeDocument/2006/relationships/hyperlink" Target="https://sl.wikipedia.org/wiki/Jaltska_konferenc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924944"/>
            <a:ext cx="7772400" cy="1829761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Berlinski Zid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r"/>
            <a:endParaRPr lang="sl-SI" dirty="0" smtClean="0"/>
          </a:p>
          <a:p>
            <a:pPr algn="r"/>
            <a:endParaRPr lang="sl-SI" dirty="0" smtClean="0"/>
          </a:p>
          <a:p>
            <a:pPr algn="r"/>
            <a:r>
              <a:rPr lang="sl-SI" dirty="0" err="1" smtClean="0">
                <a:solidFill>
                  <a:schemeClr val="tx1"/>
                </a:solidFill>
              </a:rPr>
              <a:t>Zuhejr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Kamberi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9.b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Picture 4" descr="Trip__img_7964acss2_hires.jpeg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984776" cy="341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Temeljila predvsem na težki in umazani industriji,vendar je bila najučinkovitejša na V strani železne zavese.</a:t>
            </a:r>
          </a:p>
          <a:p>
            <a:r>
              <a:rPr lang="sl-SI" sz="2400" dirty="0" smtClean="0"/>
              <a:t>Njihovi avtomobili Trabanti so bili zelo priljubljeni na V strani. </a:t>
            </a: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NDR gospodarstvo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140968"/>
            <a:ext cx="4610861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Nemci so se želeli združitev</a:t>
            </a:r>
          </a:p>
          <a:p>
            <a:r>
              <a:rPr lang="sl-SI" sz="2400" dirty="0" smtClean="0"/>
              <a:t>V 40-ih letih ZRN velik </a:t>
            </a:r>
            <a:r>
              <a:rPr lang="sl-SI" sz="2400" dirty="0" err="1" smtClean="0"/>
              <a:t>gosp.napredek</a:t>
            </a:r>
            <a:r>
              <a:rPr lang="sl-SI" sz="2400" dirty="0" smtClean="0"/>
              <a:t>,medtem pa NDR zelo zaostajala.</a:t>
            </a:r>
          </a:p>
          <a:p>
            <a:r>
              <a:rPr lang="sl-SI" sz="2400" dirty="0" smtClean="0"/>
              <a:t>Razlike pa so bile predvsem v višini plače,</a:t>
            </a:r>
            <a:r>
              <a:rPr lang="sl-SI" sz="2400" dirty="0" err="1" smtClean="0"/>
              <a:t>življenskih</a:t>
            </a:r>
            <a:r>
              <a:rPr lang="sl-SI" sz="2400" dirty="0" smtClean="0"/>
              <a:t> standardih.</a:t>
            </a: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Padec Berlinskega zidu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Picture 3" descr="images-2013-boximage.php_319243929-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429000"/>
            <a:ext cx="4045620" cy="3049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de.wikipedia.org/wiki/Deutschland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sl.wikipedia.org/wiki/Berlinski_zid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sl.wikipedia.org/wiki/Jaltska_konferenca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de.wikipedia.org/wiki/Deutsche_Wiedervereinigung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Viri</a:t>
            </a:r>
            <a:endParaRPr lang="sl-SI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Hvala za vašo pozornost!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9434"/>
            <a:ext cx="6192687" cy="4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April 1945-Berlin</a:t>
            </a:r>
          </a:p>
          <a:p>
            <a:r>
              <a:rPr lang="sl-SI" sz="2400" dirty="0" smtClean="0"/>
              <a:t>Adolf Hitler-30.4.1945</a:t>
            </a:r>
          </a:p>
          <a:p>
            <a:r>
              <a:rPr lang="sl-SI" sz="2400" dirty="0" smtClean="0"/>
              <a:t>2.9.1945-uradno konec </a:t>
            </a:r>
            <a:r>
              <a:rPr lang="sl-SI" sz="2400" dirty="0" err="1" smtClean="0"/>
              <a:t>2.svet.vojne</a:t>
            </a: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Stanje leta 1945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Picture 3" descr="61596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4533076" cy="2976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Jaltska konferenca,4-11.2.1945(ZDA,VB,SZ)</a:t>
            </a:r>
          </a:p>
          <a:p>
            <a:r>
              <a:rPr lang="sl-SI" sz="2400" dirty="0" err="1" smtClean="0"/>
              <a:t>Dogovorli</a:t>
            </a:r>
            <a:r>
              <a:rPr lang="sl-SI" sz="2400" dirty="0" smtClean="0"/>
              <a:t> so se o razdelitvi in o kontroli </a:t>
            </a:r>
            <a:r>
              <a:rPr lang="sl-SI" sz="2400" dirty="0" smtClean="0"/>
              <a:t>N</a:t>
            </a:r>
            <a:r>
              <a:rPr lang="sl-SI" sz="2400" dirty="0" smtClean="0"/>
              <a:t>emčije po vojni</a:t>
            </a: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Razdelitev Nemčije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Picture 3" descr="360_moa_foreign_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52936"/>
            <a:ext cx="4692874" cy="306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Leta 1948- </a:t>
            </a:r>
            <a:r>
              <a:rPr lang="sl-SI" sz="2400" dirty="0" smtClean="0"/>
              <a:t>S</a:t>
            </a:r>
            <a:r>
              <a:rPr lang="sl-SI" sz="2400" dirty="0" smtClean="0"/>
              <a:t>ovjeti hoteli si </a:t>
            </a:r>
            <a:r>
              <a:rPr lang="sl-SI" sz="2400" dirty="0" err="1" smtClean="0"/>
              <a:t>prikljičitev</a:t>
            </a:r>
            <a:r>
              <a:rPr lang="sl-SI" sz="2400" dirty="0" smtClean="0"/>
              <a:t> Z.Berlina.</a:t>
            </a:r>
          </a:p>
          <a:p>
            <a:r>
              <a:rPr lang="sl-SI" sz="2400" dirty="0" smtClean="0"/>
              <a:t>24.6.1948-zaprli vse poti do zahodnega </a:t>
            </a:r>
            <a:r>
              <a:rPr lang="sl-SI" sz="2400" dirty="0" err="1" smtClean="0"/>
              <a:t>berlina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ZDA oskrbovati mesto z letali.</a:t>
            </a:r>
          </a:p>
          <a:p>
            <a:r>
              <a:rPr lang="sl-SI" sz="2400" dirty="0" smtClean="0"/>
              <a:t>Sovjeti maja 1949 popustijo.</a:t>
            </a: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Berlinska Blokada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Picture 3" descr="620px-BerlinerBlockadeLuftwe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420888"/>
            <a:ext cx="3624131" cy="379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Je simbol razdeljenosti Evrope v hladni vojni.</a:t>
            </a:r>
          </a:p>
          <a:p>
            <a:r>
              <a:rPr lang="sl-SI" sz="2400" dirty="0" smtClean="0"/>
              <a:t>13.8.1961-zgrajen,ter preprečil je bege na zahod.</a:t>
            </a:r>
          </a:p>
          <a:p>
            <a:r>
              <a:rPr lang="sl-SI" sz="2400" dirty="0" smtClean="0"/>
              <a:t>Državljani so bili zaprti kot jetniki.</a:t>
            </a:r>
          </a:p>
          <a:p>
            <a:r>
              <a:rPr lang="sl-SI" sz="2400" dirty="0" smtClean="0"/>
              <a:t>Vlada NDR je </a:t>
            </a:r>
            <a:r>
              <a:rPr lang="sl-SI" sz="2400" dirty="0" err="1" smtClean="0"/>
              <a:t>bilal</a:t>
            </a:r>
            <a:r>
              <a:rPr lang="sl-SI" sz="2400" dirty="0" smtClean="0"/>
              <a:t> prepričana da drugače ne more obdržati ljudi v državi.</a:t>
            </a: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Berlinski Zid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5" name="Picture 4" descr="berlinski_zid_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501008"/>
            <a:ext cx="538559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Nastanek ZRN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BRD-</a:t>
            </a:r>
            <a:r>
              <a:rPr lang="sl-SI" sz="2400" dirty="0" err="1" smtClean="0"/>
              <a:t>Bundes</a:t>
            </a:r>
            <a:r>
              <a:rPr lang="sl-SI" sz="2400" dirty="0" smtClean="0"/>
              <a:t> republik </a:t>
            </a:r>
            <a:r>
              <a:rPr lang="sl-SI" sz="2400" dirty="0" err="1" smtClean="0"/>
              <a:t>Deutschland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1.9.1948-Parlamentarni svet sprejel novo ustavo(ustavni zakon).</a:t>
            </a:r>
          </a:p>
          <a:p>
            <a:r>
              <a:rPr lang="sl-SI" sz="2400" dirty="0" smtClean="0"/>
              <a:t>Glavo mesto je Bonn.</a:t>
            </a:r>
          </a:p>
          <a:p>
            <a:r>
              <a:rPr lang="sl-SI" sz="2400" dirty="0" smtClean="0"/>
              <a:t>ZRN imelo hitro gosp.rast.</a:t>
            </a:r>
          </a:p>
          <a:p>
            <a:r>
              <a:rPr lang="sl-SI" sz="2400" dirty="0" smtClean="0"/>
              <a:t>Postala je v 60-ih ena vodilnih gosp. velesil</a:t>
            </a:r>
          </a:p>
          <a:p>
            <a:endParaRPr lang="sl-SI" sz="2400" dirty="0" smtClean="0"/>
          </a:p>
          <a:p>
            <a:endParaRPr lang="sl-SI" sz="2400" dirty="0"/>
          </a:p>
        </p:txBody>
      </p:sp>
      <p:pic>
        <p:nvPicPr>
          <p:cNvPr id="17" name="Picture 16" descr="gsobild_10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861048"/>
            <a:ext cx="4824172" cy="275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Tekmovanje med ZDA in SZ se je kazalo v hladni vojni,glavno prizorišče je bila </a:t>
            </a:r>
            <a:r>
              <a:rPr lang="sl-SI" sz="2400" dirty="0" smtClean="0"/>
              <a:t>N</a:t>
            </a:r>
            <a:r>
              <a:rPr lang="sl-SI" sz="2400" dirty="0" smtClean="0"/>
              <a:t>emčija.</a:t>
            </a:r>
          </a:p>
          <a:p>
            <a:r>
              <a:rPr lang="sl-SI" sz="2400" dirty="0" smtClean="0"/>
              <a:t>V </a:t>
            </a:r>
            <a:r>
              <a:rPr lang="sl-SI" sz="2400" dirty="0" err="1" smtClean="0"/>
              <a:t>S.coni</a:t>
            </a:r>
            <a:r>
              <a:rPr lang="sl-SI" sz="2400" dirty="0" smtClean="0"/>
              <a:t> je 30.5.1949 nemški ljudski kongres potrdil ustavo NDR.</a:t>
            </a:r>
          </a:p>
          <a:p>
            <a:r>
              <a:rPr lang="sl-SI" sz="2400" dirty="0" smtClean="0"/>
              <a:t>DDR-</a:t>
            </a:r>
            <a:r>
              <a:rPr lang="sl-SI" sz="2400" dirty="0" err="1" smtClean="0"/>
              <a:t>Deutsche</a:t>
            </a:r>
            <a:r>
              <a:rPr lang="sl-SI" sz="2400" dirty="0" smtClean="0"/>
              <a:t> </a:t>
            </a:r>
            <a:r>
              <a:rPr lang="sl-SI" sz="2400" dirty="0" err="1" smtClean="0"/>
              <a:t>Demokratische</a:t>
            </a:r>
            <a:r>
              <a:rPr lang="sl-SI" sz="2400" dirty="0" smtClean="0"/>
              <a:t> Republik(glavno mesto je </a:t>
            </a:r>
            <a:r>
              <a:rPr lang="sl-SI" sz="2400" dirty="0" err="1" smtClean="0"/>
              <a:t>berlin</a:t>
            </a:r>
            <a:r>
              <a:rPr lang="sl-SI" sz="2400" dirty="0" smtClean="0"/>
              <a:t>)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Nastanek NDR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6805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Uspešni na področju strojne in avtomobilske industrije.</a:t>
            </a:r>
          </a:p>
          <a:p>
            <a:r>
              <a:rPr lang="sl-SI" sz="2400" dirty="0" smtClean="0"/>
              <a:t>Nemški avtomobili so postali med </a:t>
            </a:r>
            <a:r>
              <a:rPr lang="sl-SI" sz="2400" dirty="0" err="1" smtClean="0"/>
              <a:t>najbljšimi</a:t>
            </a:r>
            <a:r>
              <a:rPr lang="sl-SI" sz="2400" dirty="0" smtClean="0"/>
              <a:t> na svetu.</a:t>
            </a:r>
          </a:p>
          <a:p>
            <a:pPr>
              <a:buNone/>
            </a:pP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ZRN Gospodarstvo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80928"/>
            <a:ext cx="4405922" cy="3300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Primankovanje</a:t>
            </a:r>
            <a:r>
              <a:rPr lang="sl-SI" sz="2400" dirty="0" smtClean="0"/>
              <a:t> industrijskih delavcev.</a:t>
            </a:r>
          </a:p>
          <a:p>
            <a:r>
              <a:rPr lang="sl-SI" sz="2400" dirty="0" smtClean="0"/>
              <a:t>1955 sta bonska in rimska vlada sklenili sporazum o zaposlovanju delavcev v ZRN.</a:t>
            </a:r>
          </a:p>
          <a:p>
            <a:r>
              <a:rPr lang="sl-SI" sz="2400" dirty="0" smtClean="0"/>
              <a:t>1956-vlaki začeli voziti delavce v ZRN.</a:t>
            </a:r>
            <a:endParaRPr lang="sl-S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</a:rPr>
              <a:t>Problem gospodarstva ZRN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4" name="Picture 3" descr="542923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4608512" cy="313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288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Berlinski Zid</vt:lpstr>
      <vt:lpstr>Stanje leta 1945</vt:lpstr>
      <vt:lpstr>Razdelitev Nemčije</vt:lpstr>
      <vt:lpstr>Berlinska Blokada</vt:lpstr>
      <vt:lpstr>Berlinski Zid</vt:lpstr>
      <vt:lpstr>Nastanek ZRN</vt:lpstr>
      <vt:lpstr>Nastanek NDR</vt:lpstr>
      <vt:lpstr>ZRN Gospodarstvo</vt:lpstr>
      <vt:lpstr>Problem gospodarstva ZRN</vt:lpstr>
      <vt:lpstr>NDR gospodarstvo</vt:lpstr>
      <vt:lpstr>Padec Berlinskega zidu</vt:lpstr>
      <vt:lpstr>Viri</vt:lpstr>
      <vt:lpstr>Hvala za vašo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Berlinski Zid</dc:title>
  <dc:creator>Zufer</dc:creator>
  <cp:lastModifiedBy>Zufer</cp:lastModifiedBy>
  <cp:revision>12</cp:revision>
  <dcterms:created xsi:type="dcterms:W3CDTF">2017-03-26T16:27:33Z</dcterms:created>
  <dcterms:modified xsi:type="dcterms:W3CDTF">2017-03-26T18:25:23Z</dcterms:modified>
</cp:coreProperties>
</file>