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262" r:id="rId4"/>
    <p:sldId id="259" r:id="rId5"/>
    <p:sldId id="260" r:id="rId6"/>
    <p:sldId id="261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8A440D-4F51-4B7D-A3F7-E0894C9968F8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1792F40-293D-45AF-9662-26E877A24E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74Q2NUBmGk&amp;t=167s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itico.com/magazine/story/2015/10/jfk-assassination-john-mccone-warren-commission-cia-213197?curator=MediaREDEF" TargetMode="External"/><Relationship Id="rId2" Type="http://schemas.openxmlformats.org/officeDocument/2006/relationships/hyperlink" Target="https://www.jfklibrary.org/JFK/Life-of-John-F-Kennedy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nonews.co/jfk-cia-admit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3733800" cy="1143000"/>
          </a:xfrm>
        </p:spPr>
        <p:txBody>
          <a:bodyPr/>
          <a:lstStyle/>
          <a:p>
            <a:r>
              <a:rPr lang="sl-SI" dirty="0" smtClean="0"/>
              <a:t>Janja Resnik Ličen </a:t>
            </a:r>
            <a:r>
              <a:rPr lang="sl-SI" dirty="0" err="1" smtClean="0"/>
              <a:t>9.b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76400"/>
            <a:ext cx="8305800" cy="1828800"/>
          </a:xfrm>
        </p:spPr>
        <p:txBody>
          <a:bodyPr/>
          <a:lstStyle/>
          <a:p>
            <a:r>
              <a:rPr lang="en-US" dirty="0"/>
              <a:t>John Fitzgerald Kennedy </a:t>
            </a:r>
          </a:p>
        </p:txBody>
      </p:sp>
      <p:pic>
        <p:nvPicPr>
          <p:cNvPr id="18434" name="Picture 2" descr="John F. Kennedy in his Senate Office, 1959. Washington, D. C., Senate Office Build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657600"/>
            <a:ext cx="7239000" cy="2000251"/>
          </a:xfrm>
          <a:prstGeom prst="rect">
            <a:avLst/>
          </a:prstGeom>
          <a:noFill/>
        </p:spPr>
      </p:pic>
      <p:pic>
        <p:nvPicPr>
          <p:cNvPr id="18436" name="Picture 4" descr="https://www.jfklibrary.org/~/media/assets/Rollout/crleadrsjpg.jpg?w=250&amp;h=202&amp;as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457200"/>
            <a:ext cx="2819400" cy="22780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Rose Fitzgerald Kennedy</a:t>
            </a:r>
            <a:r>
              <a:rPr lang="sl-SI" dirty="0" smtClean="0"/>
              <a:t>, </a:t>
            </a:r>
            <a:r>
              <a:rPr lang="en-US" dirty="0" smtClean="0"/>
              <a:t>Joseph </a:t>
            </a:r>
            <a:r>
              <a:rPr lang="sl-SI" dirty="0" smtClean="0"/>
              <a:t>                              </a:t>
            </a:r>
            <a:r>
              <a:rPr lang="en-US" dirty="0" smtClean="0"/>
              <a:t>Patrick Kennedy</a:t>
            </a:r>
            <a:endParaRPr lang="sl-SI" dirty="0" smtClean="0"/>
          </a:p>
          <a:p>
            <a:r>
              <a:rPr lang="sl-SI" dirty="0" smtClean="0"/>
              <a:t>29. 5. 1917, </a:t>
            </a:r>
            <a:r>
              <a:rPr lang="sl-SI" dirty="0" err="1" smtClean="0"/>
              <a:t>Brookline</a:t>
            </a:r>
            <a:r>
              <a:rPr lang="sl-SI" dirty="0" smtClean="0"/>
              <a:t>, </a:t>
            </a:r>
            <a:r>
              <a:rPr lang="sl-SI" dirty="0" err="1" smtClean="0"/>
              <a:t>Massachussets</a:t>
            </a:r>
            <a:endParaRPr lang="sl-SI" dirty="0" smtClean="0"/>
          </a:p>
          <a:p>
            <a:r>
              <a:rPr lang="sl-SI" dirty="0" smtClean="0"/>
              <a:t>John Francis Fitzgerald, župan</a:t>
            </a:r>
          </a:p>
          <a:p>
            <a:r>
              <a:rPr lang="sl-SI" dirty="0" smtClean="0"/>
              <a:t>2. iz med 9 otrok</a:t>
            </a:r>
          </a:p>
          <a:p>
            <a:r>
              <a:rPr lang="sl-SI" dirty="0" smtClean="0"/>
              <a:t>Irski sorodniki</a:t>
            </a:r>
          </a:p>
          <a:p>
            <a:r>
              <a:rPr lang="sl-SI" dirty="0" err="1" smtClean="0"/>
              <a:t>Choate</a:t>
            </a:r>
            <a:r>
              <a:rPr lang="sl-SI" dirty="0" smtClean="0"/>
              <a:t> – Connecticut (internat)</a:t>
            </a:r>
          </a:p>
          <a:p>
            <a:r>
              <a:rPr lang="sl-SI" dirty="0" smtClean="0"/>
              <a:t>1936 – </a:t>
            </a:r>
            <a:r>
              <a:rPr lang="sl-SI" dirty="0" err="1" smtClean="0"/>
              <a:t>Harvard</a:t>
            </a:r>
            <a:endParaRPr lang="sl-SI" dirty="0" smtClean="0"/>
          </a:p>
          <a:p>
            <a:r>
              <a:rPr lang="sl-SI" dirty="0" smtClean="0"/>
              <a:t>1937 – VB (oče ambasador)</a:t>
            </a:r>
          </a:p>
          <a:p>
            <a:r>
              <a:rPr lang="sl-SI" dirty="0" smtClean="0"/>
              <a:t>1940 - diplomiral</a:t>
            </a:r>
          </a:p>
          <a:p>
            <a:endParaRPr lang="sl-SI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Življenje 1/2</a:t>
            </a:r>
            <a:endParaRPr lang="en-US" dirty="0"/>
          </a:p>
        </p:txBody>
      </p:sp>
      <p:pic>
        <p:nvPicPr>
          <p:cNvPr id="4098" name="Picture 2" descr="The eight Kennedy children, Hyannis Port, 19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533400"/>
            <a:ext cx="3124200" cy="3238755"/>
          </a:xfrm>
          <a:prstGeom prst="rect">
            <a:avLst/>
          </a:prstGeom>
          <a:noFill/>
        </p:spPr>
      </p:pic>
      <p:pic>
        <p:nvPicPr>
          <p:cNvPr id="4100" name="Picture 4" descr="https://www.jfklibrary.org/~/media/assets/Audiovisual/Still%20Photographs/FY%20-%20Formative%20Years/FY%20P30.jpg?w=432&amp;h=250&amp;as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476750"/>
            <a:ext cx="3962400" cy="22930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Mornarica, poročnik</a:t>
            </a:r>
          </a:p>
          <a:p>
            <a:r>
              <a:rPr lang="sl-SI" dirty="0" smtClean="0"/>
              <a:t>Južni Pacifik, ladja PT-109, ust. jap. ladij</a:t>
            </a:r>
          </a:p>
          <a:p>
            <a:r>
              <a:rPr lang="sl-SI" dirty="0" smtClean="0"/>
              <a:t>2. 8. 1943 – jap. ladja </a:t>
            </a:r>
          </a:p>
          <a:p>
            <a:r>
              <a:rPr lang="sl-SI" dirty="0" smtClean="0"/>
              <a:t>Smrt brata -&gt; usmerjenost v politiko</a:t>
            </a:r>
          </a:p>
          <a:p>
            <a:r>
              <a:rPr lang="sl-SI" dirty="0" smtClean="0"/>
              <a:t>1953 - </a:t>
            </a:r>
            <a:r>
              <a:rPr lang="en-US" dirty="0" smtClean="0"/>
              <a:t>Jacqueline </a:t>
            </a:r>
            <a:r>
              <a:rPr lang="sl-SI" dirty="0" smtClean="0"/>
              <a:t>Lee </a:t>
            </a:r>
            <a:r>
              <a:rPr lang="en-US" dirty="0" err="1" smtClean="0"/>
              <a:t>Bouvier</a:t>
            </a:r>
            <a:endParaRPr lang="sl-SI" dirty="0" smtClean="0"/>
          </a:p>
          <a:p>
            <a:r>
              <a:rPr lang="sl-SI" dirty="0" smtClean="0"/>
              <a:t>3 otroci: Caroline B. K., JFK Jr., Patrick B.K.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Življenje 2/2</a:t>
            </a:r>
            <a:endParaRPr lang="en-US" dirty="0"/>
          </a:p>
        </p:txBody>
      </p:sp>
      <p:pic>
        <p:nvPicPr>
          <p:cNvPr id="19458" name="Picture 2" descr="https://www.jfklibrary.org/~/media/assets/Audiovisual/Still%20Photographs/PP%20-%20Pre%20Presidential/PP-81%20%20JFK.jpg?w=250&amp;h=322&amp;as=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228600"/>
            <a:ext cx="2381250" cy="3067050"/>
          </a:xfrm>
          <a:prstGeom prst="rect">
            <a:avLst/>
          </a:prstGeom>
          <a:noFill/>
        </p:spPr>
      </p:pic>
      <p:pic>
        <p:nvPicPr>
          <p:cNvPr id="19464" name="Picture 8" descr="http://www.lastampa.it/rf/image_lowres/Pub/p3/2011/09/13/Esteri/Foto/TYP-419970-4213225-kennedy.01g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343400"/>
            <a:ext cx="3143250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1952 – Senat ZDA</a:t>
            </a:r>
          </a:p>
          <a:p>
            <a:r>
              <a:rPr lang="sl-SI" dirty="0" smtClean="0"/>
              <a:t>8. 11. 1960: izvoljen</a:t>
            </a:r>
          </a:p>
          <a:p>
            <a:r>
              <a:rPr lang="sl-SI" dirty="0" smtClean="0"/>
              <a:t>35. predsednik ZDA: 20. 1. 1961, pri 43 letih najmlajši</a:t>
            </a:r>
          </a:p>
          <a:p>
            <a:r>
              <a:rPr lang="en-US" dirty="0" smtClean="0"/>
              <a:t>"Ask not what your country can do for you, ask what you can do for your country“</a:t>
            </a:r>
            <a:endParaRPr lang="sl-SI" dirty="0" smtClean="0"/>
          </a:p>
          <a:p>
            <a:r>
              <a:rPr lang="sl-SI" dirty="0" smtClean="0"/>
              <a:t>Želel le napredek v svetu</a:t>
            </a:r>
          </a:p>
          <a:p>
            <a:r>
              <a:rPr lang="sl-SI" dirty="0" err="1" smtClean="0"/>
              <a:t>The</a:t>
            </a:r>
            <a:r>
              <a:rPr lang="sl-SI" dirty="0" smtClean="0"/>
              <a:t> New </a:t>
            </a:r>
            <a:r>
              <a:rPr lang="sl-SI" dirty="0" err="1" smtClean="0"/>
              <a:t>Frontier</a:t>
            </a:r>
            <a:r>
              <a:rPr lang="sl-SI" smtClean="0"/>
              <a:t>, Peace</a:t>
            </a:r>
            <a:r>
              <a:rPr lang="sl-SI" dirty="0" smtClean="0"/>
              <a:t> </a:t>
            </a:r>
            <a:r>
              <a:rPr lang="sl-SI" dirty="0" err="1" smtClean="0"/>
              <a:t>Corps</a:t>
            </a:r>
            <a:endParaRPr lang="sl-SI" dirty="0" smtClean="0"/>
          </a:p>
          <a:p>
            <a:r>
              <a:rPr lang="sl-SI" dirty="0" smtClean="0"/>
              <a:t>Projekt </a:t>
            </a:r>
            <a:r>
              <a:rPr lang="sl-SI" dirty="0" err="1" smtClean="0"/>
              <a:t>Apollo</a:t>
            </a:r>
            <a:endParaRPr lang="sl-SI" dirty="0" smtClean="0"/>
          </a:p>
          <a:p>
            <a:r>
              <a:rPr lang="en-US" dirty="0" smtClean="0"/>
              <a:t>"One hundred years of delay have passed since President Lincoln freed the slaves, yet their heirs, their grandsons, are not fully free"</a:t>
            </a:r>
            <a:r>
              <a:rPr lang="sl-SI" dirty="0" smtClean="0"/>
              <a:t>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Politika</a:t>
            </a:r>
            <a:endParaRPr lang="en-US" dirty="0"/>
          </a:p>
        </p:txBody>
      </p:sp>
      <p:pic>
        <p:nvPicPr>
          <p:cNvPr id="3074" name="Picture 2" descr="https://www.jfklibrary.org/~/media/assets/Audiovisual/Still%20Photographs/C%20-%20Cecil%20Stoughton%20-%20Office%20of%20the%20Military%20Aide/ST-A13-60-62.jpg?w=250&amp;h=255&amp;as=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152400"/>
            <a:ext cx="2286000" cy="2331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22. 11. 1963 – atentat, Dallas, </a:t>
            </a:r>
            <a:r>
              <a:rPr lang="sl-SI" dirty="0" err="1" smtClean="0"/>
              <a:t>Texas</a:t>
            </a:r>
            <a:endParaRPr lang="sl-SI" dirty="0" smtClean="0"/>
          </a:p>
          <a:p>
            <a:r>
              <a:rPr lang="sl-SI" dirty="0" smtClean="0"/>
              <a:t>Lee </a:t>
            </a:r>
            <a:r>
              <a:rPr lang="sl-SI" dirty="0" err="1" smtClean="0"/>
              <a:t>Harvey</a:t>
            </a:r>
            <a:r>
              <a:rPr lang="sl-SI" dirty="0" smtClean="0"/>
              <a:t> Oswald – 24. 11. Jack </a:t>
            </a:r>
            <a:r>
              <a:rPr lang="sl-SI" dirty="0" err="1" smtClean="0"/>
              <a:t>Ruby</a:t>
            </a:r>
            <a:r>
              <a:rPr lang="sl-SI" dirty="0" smtClean="0"/>
              <a:t> -&gt; nepojasnjen namen atentata</a:t>
            </a:r>
          </a:p>
          <a:p>
            <a:r>
              <a:rPr lang="sl-SI" dirty="0" smtClean="0"/>
              <a:t>Množična žalost – Washington</a:t>
            </a:r>
          </a:p>
          <a:p>
            <a:r>
              <a:rPr lang="sl-SI" dirty="0" smtClean="0"/>
              <a:t>CIA prizna – David </a:t>
            </a:r>
            <a:r>
              <a:rPr lang="sl-SI" dirty="0" err="1" smtClean="0"/>
              <a:t>Robarge</a:t>
            </a:r>
            <a:r>
              <a:rPr lang="sl-SI" dirty="0" smtClean="0"/>
              <a:t> izda dokaze (2013)</a:t>
            </a:r>
          </a:p>
          <a:p>
            <a:r>
              <a:rPr lang="sl-SI" dirty="0" smtClean="0"/>
              <a:t>John </a:t>
            </a:r>
            <a:r>
              <a:rPr lang="sl-SI" dirty="0" err="1" smtClean="0"/>
              <a:t>McCone</a:t>
            </a:r>
            <a:r>
              <a:rPr lang="sl-SI" dirty="0" smtClean="0"/>
              <a:t> (tak. vodja CIA) – prikrival dokaze</a:t>
            </a:r>
          </a:p>
          <a:p>
            <a:pPr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Smrt</a:t>
            </a:r>
            <a:endParaRPr lang="en-US" dirty="0"/>
          </a:p>
        </p:txBody>
      </p:sp>
      <p:pic>
        <p:nvPicPr>
          <p:cNvPr id="2050" name="Picture 2" descr="http://www.anonews.co/wp-content/uploads/2016/08/lh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28600"/>
            <a:ext cx="3048000" cy="1881633"/>
          </a:xfrm>
          <a:prstGeom prst="rect">
            <a:avLst/>
          </a:prstGeom>
          <a:noFill/>
        </p:spPr>
      </p:pic>
      <p:pic>
        <p:nvPicPr>
          <p:cNvPr id="2052" name="Picture 4" descr="Rezultat iskanja slik za jfk assassin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4267200"/>
            <a:ext cx="4064000" cy="2286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719796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https://www.youtube.com/watch?v=P74Q2NUBmGk&amp;t=167s</a:t>
            </a:r>
            <a:r>
              <a:rPr lang="sl-SI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Hvala za vašo pozornost!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l-SI" dirty="0" smtClean="0"/>
              <a:t>Knjižni:</a:t>
            </a:r>
          </a:p>
          <a:p>
            <a:pPr>
              <a:buFont typeface="Arial" pitchFamily="34" charset="0"/>
              <a:buChar char="•"/>
            </a:pPr>
            <a:r>
              <a:rPr lang="sl-SI" sz="2200" dirty="0" smtClean="0"/>
              <a:t>RAZPOTNIK, Jelka, SNOJ Damjan. Raziskujem preteklost: učbenik za zgodovino v 9. razredu osnovne šole. Ljubljana: Rokus </a:t>
            </a:r>
            <a:r>
              <a:rPr lang="sl-SI" sz="2200" dirty="0" err="1" smtClean="0"/>
              <a:t>Klett</a:t>
            </a:r>
            <a:r>
              <a:rPr lang="sl-SI" sz="2200" dirty="0" smtClean="0"/>
              <a:t>. 2015. Str. 59.</a:t>
            </a:r>
          </a:p>
          <a:p>
            <a:pPr>
              <a:buFont typeface="Arial" pitchFamily="34" charset="0"/>
              <a:buChar char="•"/>
            </a:pPr>
            <a:r>
              <a:rPr lang="sl-SI" sz="2200" dirty="0" smtClean="0"/>
              <a:t>CINCOTTA, </a:t>
            </a:r>
            <a:r>
              <a:rPr lang="sl-SI" sz="2200" dirty="0" err="1" smtClean="0"/>
              <a:t>Howard</a:t>
            </a:r>
            <a:r>
              <a:rPr lang="sl-SI" sz="2200" dirty="0" smtClean="0"/>
              <a:t> (ur.). Oris ameriške zgodovine. Informacijska agencija Združenih držav Amerike. 1950. Str. 305, 306.</a:t>
            </a:r>
          </a:p>
          <a:p>
            <a:pPr>
              <a:buNone/>
            </a:pPr>
            <a:r>
              <a:rPr lang="sl-SI" dirty="0" smtClean="0"/>
              <a:t>Spletni: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hlinkClick r:id="rId2"/>
              </a:rPr>
              <a:t>https://www.jfklibrary.org/JFK/Life-of-John-F-Kennedy.aspx</a:t>
            </a:r>
            <a:r>
              <a:rPr lang="sl-SI" sz="24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hlinkClick r:id="rId3"/>
              </a:rPr>
              <a:t>http://www.politico.com/magazine/story/2015/10/jfk-assassination-john-mccone-warren-commission-cia-213197?curator=MediaREDEF</a:t>
            </a:r>
            <a:r>
              <a:rPr lang="sl-SI" sz="24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hlinkClick r:id="rId4"/>
              </a:rPr>
              <a:t>http://www.anonews.co/jfk-cia-admits/</a:t>
            </a:r>
            <a:r>
              <a:rPr lang="sl-SI" sz="2400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1540</TotalTime>
  <Words>323</Words>
  <Application>Microsoft Office PowerPoint</Application>
  <PresentationFormat>Diaprojekcija na zaslonu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Paper</vt:lpstr>
      <vt:lpstr>John Fitzgerald Kennedy </vt:lpstr>
      <vt:lpstr>Življenje 1/2</vt:lpstr>
      <vt:lpstr>Življenje 2/2</vt:lpstr>
      <vt:lpstr>Politika</vt:lpstr>
      <vt:lpstr>Smrt</vt:lpstr>
      <vt:lpstr>Hvala za vašo pozornost!</vt:lpstr>
      <vt:lpstr>Viri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Fitzgerald Kennedy</dc:title>
  <dc:creator>Inai</dc:creator>
  <cp:lastModifiedBy>sola</cp:lastModifiedBy>
  <cp:revision>22</cp:revision>
  <dcterms:created xsi:type="dcterms:W3CDTF">2017-03-18T17:51:12Z</dcterms:created>
  <dcterms:modified xsi:type="dcterms:W3CDTF">2017-03-28T07:37:08Z</dcterms:modified>
</cp:coreProperties>
</file>