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C7AF7-65B7-474A-A8F6-721D801DB262}" type="datetimeFigureOut">
              <a:rPr lang="sl-SI" smtClean="0"/>
              <a:t>20.4.2017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0767-F6AE-40B6-9D8D-46803D4BADF6}" type="slidenum">
              <a:rPr lang="sl-SI" smtClean="0"/>
              <a:t>‹#›</a:t>
            </a:fld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C7AF7-65B7-474A-A8F6-721D801DB262}" type="datetimeFigureOut">
              <a:rPr lang="sl-SI" smtClean="0"/>
              <a:t>20.4.2017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0767-F6AE-40B6-9D8D-46803D4BADF6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C7AF7-65B7-474A-A8F6-721D801DB262}" type="datetimeFigureOut">
              <a:rPr lang="sl-SI" smtClean="0"/>
              <a:t>20.4.2017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0767-F6AE-40B6-9D8D-46803D4BADF6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C7AF7-65B7-474A-A8F6-721D801DB262}" type="datetimeFigureOut">
              <a:rPr lang="sl-SI" smtClean="0"/>
              <a:t>20.4.2017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0767-F6AE-40B6-9D8D-46803D4BADF6}" type="slidenum">
              <a:rPr lang="sl-SI" smtClean="0"/>
              <a:t>‹#›</a:t>
            </a:fld>
            <a:endParaRPr lang="sl-SI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C7AF7-65B7-474A-A8F6-721D801DB262}" type="datetimeFigureOut">
              <a:rPr lang="sl-SI" smtClean="0"/>
              <a:t>20.4.2017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0767-F6AE-40B6-9D8D-46803D4BADF6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C7AF7-65B7-474A-A8F6-721D801DB262}" type="datetimeFigureOut">
              <a:rPr lang="sl-SI" smtClean="0"/>
              <a:t>20.4.2017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0767-F6AE-40B6-9D8D-46803D4BADF6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C7AF7-65B7-474A-A8F6-721D801DB262}" type="datetimeFigureOut">
              <a:rPr lang="sl-SI" smtClean="0"/>
              <a:t>20.4.2017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0767-F6AE-40B6-9D8D-46803D4BADF6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C7AF7-65B7-474A-A8F6-721D801DB262}" type="datetimeFigureOut">
              <a:rPr lang="sl-SI" smtClean="0"/>
              <a:t>20.4.2017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0767-F6AE-40B6-9D8D-46803D4BADF6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C7AF7-65B7-474A-A8F6-721D801DB262}" type="datetimeFigureOut">
              <a:rPr lang="sl-SI" smtClean="0"/>
              <a:t>20.4.2017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0767-F6AE-40B6-9D8D-46803D4BADF6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C7AF7-65B7-474A-A8F6-721D801DB262}" type="datetimeFigureOut">
              <a:rPr lang="sl-SI" smtClean="0"/>
              <a:t>20.4.2017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0767-F6AE-40B6-9D8D-46803D4BADF6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C7AF7-65B7-474A-A8F6-721D801DB262}" type="datetimeFigureOut">
              <a:rPr lang="sl-SI" smtClean="0"/>
              <a:t>20.4.2017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0767-F6AE-40B6-9D8D-46803D4BADF6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395C7AF7-65B7-474A-A8F6-721D801DB262}" type="datetimeFigureOut">
              <a:rPr lang="sl-SI" smtClean="0"/>
              <a:t>20.4.2017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A99D0767-F6AE-40B6-9D8D-46803D4BADF6}" type="slidenum">
              <a:rPr lang="sl-SI" smtClean="0"/>
              <a:t>‹#›</a:t>
            </a:fld>
            <a:endParaRPr lang="sl-S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ww.youtube.com/watch?v=iU83R7rpXQY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DZX7KUwKe4" TargetMode="External"/><Relationship Id="rId2" Type="http://schemas.openxmlformats.org/officeDocument/2006/relationships/hyperlink" Target="https://www.youtube.com/watch?v=iynPkBEE0w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l.wikipedia.org/wiki/John_F._Kennedy" TargetMode="External"/><Relationship Id="rId4" Type="http://schemas.openxmlformats.org/officeDocument/2006/relationships/hyperlink" Target="https://www.jfklibrary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upload.wikimedia.org/wikipedia/commons/0/06/Kennedy_inauguration_footage.ogv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1368151"/>
          </a:xfrm>
        </p:spPr>
        <p:txBody>
          <a:bodyPr/>
          <a:lstStyle/>
          <a:p>
            <a:r>
              <a:rPr lang="sl-SI" dirty="0" smtClean="0">
                <a:solidFill>
                  <a:srgbClr val="FF0000"/>
                </a:solidFill>
              </a:rPr>
              <a:t>JOHN FITZGERALD KENNEDY </a:t>
            </a:r>
            <a:endParaRPr lang="sl-SI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902" y="2060848"/>
            <a:ext cx="3198683" cy="4082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4168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FFC000"/>
                </a:solidFill>
              </a:rPr>
              <a:t>                         ATENTAT IN SMRT</a:t>
            </a:r>
            <a:endParaRPr lang="sl-SI" dirty="0">
              <a:solidFill>
                <a:srgbClr val="FFC00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l-SI" dirty="0" smtClean="0"/>
              <a:t>DALLAS, TEKSAS</a:t>
            </a:r>
          </a:p>
          <a:p>
            <a:r>
              <a:rPr lang="sl-SI" dirty="0" smtClean="0"/>
              <a:t>PONOVNA KAMPANJA ZA IZVOLITEV PREDSEDNIKA</a:t>
            </a:r>
          </a:p>
          <a:p>
            <a:r>
              <a:rPr lang="sl-SI" dirty="0" smtClean="0"/>
              <a:t>11. NOVEMBER 1963 – ATENTAT</a:t>
            </a:r>
          </a:p>
          <a:p>
            <a:r>
              <a:rPr lang="sl-SI" dirty="0" smtClean="0"/>
              <a:t>SMRT: 22. NOVEMBER 1963, TRG DEALEY V DALLASU</a:t>
            </a:r>
          </a:p>
          <a:p>
            <a:r>
              <a:rPr lang="sl-SI" dirty="0" smtClean="0"/>
              <a:t>LEE HARVEY OSWALD</a:t>
            </a:r>
          </a:p>
          <a:p>
            <a:r>
              <a:rPr lang="sl-SI" dirty="0" smtClean="0"/>
              <a:t>ŠTEVILNE TEORIJE ZAROTE O ATENTATORJU</a:t>
            </a:r>
          </a:p>
          <a:p>
            <a:r>
              <a:rPr lang="sl-SI" dirty="0">
                <a:hlinkClick r:id="rId2"/>
              </a:rPr>
              <a:t>https://</a:t>
            </a:r>
            <a:r>
              <a:rPr lang="sl-SI" dirty="0" smtClean="0">
                <a:hlinkClick r:id="rId2"/>
              </a:rPr>
              <a:t>www.youtube.com/watch?v=iU83R7rpXQY</a:t>
            </a:r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470184"/>
            <a:ext cx="3533265" cy="1987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16632"/>
            <a:ext cx="3004842" cy="1696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470184"/>
            <a:ext cx="2736304" cy="197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943441"/>
            <a:ext cx="177165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432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Viri: 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l-SI" dirty="0">
                <a:hlinkClick r:id="rId2"/>
              </a:rPr>
              <a:t>https://</a:t>
            </a:r>
            <a:r>
              <a:rPr lang="sl-SI" dirty="0" smtClean="0">
                <a:hlinkClick r:id="rId2"/>
              </a:rPr>
              <a:t>www.youtube.com/watch?v=iynPkBEE0wE</a:t>
            </a:r>
            <a:endParaRPr lang="sl-SI" dirty="0" smtClean="0"/>
          </a:p>
          <a:p>
            <a:r>
              <a:rPr lang="sl-SI" dirty="0">
                <a:hlinkClick r:id="rId3"/>
              </a:rPr>
              <a:t>https://</a:t>
            </a:r>
            <a:r>
              <a:rPr lang="sl-SI" dirty="0" smtClean="0">
                <a:hlinkClick r:id="rId3"/>
              </a:rPr>
              <a:t>www.youtube.com/watch?v=kDZX7KUwKe4</a:t>
            </a:r>
            <a:endParaRPr lang="sl-SI" dirty="0" smtClean="0"/>
          </a:p>
          <a:p>
            <a:r>
              <a:rPr lang="sl-SI" dirty="0">
                <a:hlinkClick r:id="rId4"/>
              </a:rPr>
              <a:t>https://www.jfklibrary.org</a:t>
            </a:r>
            <a:r>
              <a:rPr lang="sl-SI" dirty="0" smtClean="0">
                <a:hlinkClick r:id="rId4"/>
              </a:rPr>
              <a:t>/</a:t>
            </a:r>
            <a:endParaRPr lang="sl-SI" dirty="0" smtClean="0"/>
          </a:p>
          <a:p>
            <a:r>
              <a:rPr lang="sl-SI" dirty="0">
                <a:hlinkClick r:id="rId5"/>
              </a:rPr>
              <a:t>https://sl.wikipedia.org/wiki/John_F</a:t>
            </a:r>
            <a:r>
              <a:rPr lang="sl-SI">
                <a:hlinkClick r:id="rId5"/>
              </a:rPr>
              <a:t>._</a:t>
            </a:r>
            <a:r>
              <a:rPr lang="sl-SI" smtClean="0">
                <a:hlinkClick r:id="rId5"/>
              </a:rPr>
              <a:t>Kennedy</a:t>
            </a:r>
            <a:endParaRPr lang="sl-SI" smtClean="0"/>
          </a:p>
          <a:p>
            <a:endParaRPr lang="sl-SI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600937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FFC000"/>
                </a:solidFill>
              </a:rPr>
              <a:t>                       ZGODNJE ŽIVLJENJE </a:t>
            </a:r>
            <a:endParaRPr lang="sl-SI" dirty="0">
              <a:solidFill>
                <a:srgbClr val="FFC00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sz="quarter" idx="13"/>
          </p:nvPr>
        </p:nvSpPr>
        <p:spPr>
          <a:xfrm>
            <a:off x="611560" y="1628800"/>
            <a:ext cx="5688632" cy="4114800"/>
          </a:xfrm>
        </p:spPr>
        <p:txBody>
          <a:bodyPr/>
          <a:lstStyle/>
          <a:p>
            <a:r>
              <a:rPr lang="sl-SI" dirty="0" smtClean="0"/>
              <a:t>29. MAJ 1917, BROOKLINE, MASSACHUSETTS</a:t>
            </a:r>
          </a:p>
          <a:p>
            <a:r>
              <a:rPr lang="sl-SI" dirty="0" smtClean="0"/>
              <a:t>PREMOŽNA DRUŽINA</a:t>
            </a:r>
          </a:p>
          <a:p>
            <a:r>
              <a:rPr lang="sl-SI" dirty="0" smtClean="0"/>
              <a:t>OČE JOSEPH, MATI ROSE</a:t>
            </a:r>
          </a:p>
          <a:p>
            <a:r>
              <a:rPr lang="sl-SI" dirty="0" smtClean="0"/>
              <a:t>OŠ  (BROOKLINE) – PRIVATNE ŠOLE (NY, CONNECTICUT) – PRINCETON – HARVARD </a:t>
            </a:r>
          </a:p>
          <a:p>
            <a:r>
              <a:rPr lang="sl-SI" dirty="0" smtClean="0"/>
              <a:t>ZDRAVSTVENI PROBLEMI</a:t>
            </a:r>
            <a:endParaRPr lang="sl-S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946" y="3356992"/>
            <a:ext cx="1944319" cy="2597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535819"/>
            <a:ext cx="2642267" cy="2418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980728"/>
            <a:ext cx="2105025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0826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l-SI" dirty="0" smtClean="0"/>
              <a:t>1937 - POTOVANJE PO EVROPI </a:t>
            </a:r>
          </a:p>
          <a:p>
            <a:r>
              <a:rPr lang="sl-SI" dirty="0" smtClean="0"/>
              <a:t>SEKRETAT PRI OČETU VELEPOSLANIKU </a:t>
            </a:r>
          </a:p>
          <a:p>
            <a:r>
              <a:rPr lang="sl-SI" dirty="0" smtClean="0"/>
              <a:t>DIPLOMSKA NALOGA O MUNCHENSKEM SPORAZUMU</a:t>
            </a:r>
          </a:p>
          <a:p>
            <a:r>
              <a:rPr lang="sl-SI" dirty="0" smtClean="0"/>
              <a:t>L. 1940 JE DIPLOMIRAL </a:t>
            </a:r>
          </a:p>
          <a:p>
            <a:r>
              <a:rPr lang="sl-SI" dirty="0" smtClean="0"/>
              <a:t>KNJIGA: </a:t>
            </a:r>
            <a:r>
              <a:rPr lang="sl-SI" i="1" dirty="0" smtClean="0"/>
              <a:t>ZAKAJ JE ANGLIJA SPALA</a:t>
            </a:r>
            <a:endParaRPr lang="sl-SI" i="1" dirty="0" smtClean="0"/>
          </a:p>
          <a:p>
            <a:r>
              <a:rPr lang="sl-SI" dirty="0" smtClean="0"/>
              <a:t> </a:t>
            </a:r>
            <a:r>
              <a:rPr lang="sl-SI" dirty="0" smtClean="0"/>
              <a:t>ADISONOVA BOLEZEN</a:t>
            </a:r>
          </a:p>
          <a:p>
            <a:endParaRPr lang="sl-SI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912480"/>
            <a:ext cx="3333750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97647"/>
            <a:ext cx="3021584" cy="2348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2140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FFC000"/>
                </a:solidFill>
              </a:rPr>
              <a:t>                        VOJNI JUNAK</a:t>
            </a:r>
            <a:endParaRPr lang="sl-SI" dirty="0">
              <a:solidFill>
                <a:srgbClr val="FFC00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l-SI" dirty="0" smtClean="0"/>
              <a:t>1941 – VSTOP V VOJSKO </a:t>
            </a:r>
          </a:p>
          <a:p>
            <a:r>
              <a:rPr lang="sl-SI" dirty="0" smtClean="0"/>
              <a:t>NORTHWESTRN UNIVERSITY OF CHICAGO</a:t>
            </a:r>
          </a:p>
          <a:p>
            <a:r>
              <a:rPr lang="sl-SI" dirty="0" smtClean="0"/>
              <a:t>INGA ARVAD</a:t>
            </a:r>
          </a:p>
          <a:p>
            <a:r>
              <a:rPr lang="sl-SI" dirty="0" smtClean="0"/>
              <a:t>PREŽIVELA POSADKA  ČOLNA PT - 109 </a:t>
            </a:r>
            <a:endParaRPr lang="sl-S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678446"/>
            <a:ext cx="2514825" cy="323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573016"/>
            <a:ext cx="3384376" cy="2250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0217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l-SI" dirty="0" smtClean="0"/>
              <a:t>SMRT BRATA JOEA</a:t>
            </a:r>
          </a:p>
          <a:p>
            <a:r>
              <a:rPr lang="sl-SI" dirty="0" smtClean="0"/>
              <a:t>POTSDAM (VELIKI TRIJE), OTVORITEV OZN</a:t>
            </a:r>
          </a:p>
          <a:p>
            <a:r>
              <a:rPr lang="sl-SI" dirty="0" smtClean="0"/>
              <a:t>KANDIDURA ZA PREDSTAVNIŠKO MESTO V ZVEZNEM KONGRESU ZA BOSTONSKO OKROŽJE – ZMAGA</a:t>
            </a:r>
          </a:p>
          <a:p>
            <a:r>
              <a:rPr lang="sl-SI" dirty="0" smtClean="0"/>
              <a:t>3. JANUAR 1947 – PREDSTAVNIŠKI DOM ZDA</a:t>
            </a:r>
            <a:endParaRPr lang="sl-SI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852936"/>
            <a:ext cx="2542841" cy="3817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3551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PRVA STOPNICA V POLITIČNI KARIERI</a:t>
            </a:r>
          </a:p>
          <a:p>
            <a:endParaRPr lang="sl-SI" dirty="0"/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   KONZERVATIVEN, SVOJEGLAV, OSEBNO NEPODKUPLJIV</a:t>
            </a:r>
          </a:p>
          <a:p>
            <a:r>
              <a:rPr lang="sl-SI" dirty="0" smtClean="0"/>
              <a:t>NOVEMBER 1952 – SENAT ZDA</a:t>
            </a:r>
          </a:p>
          <a:p>
            <a:r>
              <a:rPr lang="sl-SI" dirty="0" smtClean="0"/>
              <a:t>JACQUELINE BOUVIER</a:t>
            </a:r>
          </a:p>
          <a:p>
            <a:r>
              <a:rPr lang="sl-SI" dirty="0" smtClean="0"/>
              <a:t>12. SEPTEMBER 1953 - POROKA</a:t>
            </a:r>
          </a:p>
          <a:p>
            <a:r>
              <a:rPr lang="sl-SI" dirty="0" smtClean="0"/>
              <a:t>PROBLEMI Z ZDRAVJEM, OPERACIJA HRBTENICE</a:t>
            </a:r>
          </a:p>
          <a:p>
            <a:r>
              <a:rPr lang="sl-SI" dirty="0" smtClean="0"/>
              <a:t>KNJIGA</a:t>
            </a:r>
            <a:r>
              <a:rPr lang="sl-SI" i="1" dirty="0" smtClean="0"/>
              <a:t>: </a:t>
            </a:r>
            <a:r>
              <a:rPr lang="sl-SI" i="1" dirty="0" smtClean="0"/>
              <a:t>PROFILI POGUMA</a:t>
            </a:r>
            <a:endParaRPr lang="sl-SI" dirty="0" smtClean="0"/>
          </a:p>
          <a:p>
            <a:r>
              <a:rPr lang="sl-SI" dirty="0" smtClean="0"/>
              <a:t>MRTVOROJENA HČI ARABELLA</a:t>
            </a:r>
          </a:p>
          <a:p>
            <a:r>
              <a:rPr lang="sl-SI" dirty="0" smtClean="0"/>
              <a:t>1957 – HČI CAROLINE</a:t>
            </a:r>
            <a:r>
              <a:rPr lang="sl-SI" i="1" dirty="0" smtClean="0"/>
              <a:t> </a:t>
            </a:r>
          </a:p>
        </p:txBody>
      </p:sp>
      <p:sp>
        <p:nvSpPr>
          <p:cNvPr id="4" name="Puščica dol 3"/>
          <p:cNvSpPr/>
          <p:nvPr/>
        </p:nvSpPr>
        <p:spPr>
          <a:xfrm>
            <a:off x="2483768" y="1988840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rgbClr val="FFC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460" y="2784764"/>
            <a:ext cx="1689413" cy="2305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632" y="476672"/>
            <a:ext cx="1471266" cy="217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782" y="4293096"/>
            <a:ext cx="1499633" cy="2099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585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l-SI" dirty="0" smtClean="0"/>
              <a:t>2. JANUAR 1960 – PREDSEDNIŠKA KANDIDATURA</a:t>
            </a:r>
          </a:p>
          <a:p>
            <a:r>
              <a:rPr lang="sl-SI" dirty="0" smtClean="0"/>
              <a:t>TELEVIZIJSKO SOOČENJE Z RICHARD NIXONOM</a:t>
            </a:r>
          </a:p>
          <a:p>
            <a:r>
              <a:rPr lang="sl-SI" dirty="0" smtClean="0"/>
              <a:t>8. NOVEMBER 1960 – 35. PREDSEDNIK ZDA</a:t>
            </a:r>
          </a:p>
          <a:p>
            <a:r>
              <a:rPr lang="sl-SI" dirty="0">
                <a:hlinkClick r:id="rId2"/>
              </a:rPr>
              <a:t>https://</a:t>
            </a:r>
            <a:r>
              <a:rPr lang="sl-SI" dirty="0" smtClean="0">
                <a:hlinkClick r:id="rId2"/>
              </a:rPr>
              <a:t>upload.wikimedia.org/wikipedia/commons/0/06/Kennedy_inauguration_footage.ogv</a:t>
            </a:r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789040"/>
            <a:ext cx="2671935" cy="201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789040"/>
            <a:ext cx="2496647" cy="1981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73" y="3789040"/>
            <a:ext cx="2886075" cy="1981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109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FFC000"/>
                </a:solidFill>
              </a:rPr>
              <a:t>                     NOTRANJA POLITIKA</a:t>
            </a:r>
            <a:endParaRPr lang="sl-SI" dirty="0">
              <a:solidFill>
                <a:srgbClr val="FFC00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l-SI" dirty="0" smtClean="0"/>
              <a:t>ROJSTVO SINA</a:t>
            </a:r>
          </a:p>
          <a:p>
            <a:r>
              <a:rPr lang="sl-SI" dirty="0" smtClean="0"/>
              <a:t>REFORME</a:t>
            </a:r>
          </a:p>
          <a:p>
            <a:r>
              <a:rPr lang="sl-SI" dirty="0" smtClean="0"/>
              <a:t>POLITIČNI PROGRAM: </a:t>
            </a:r>
            <a:r>
              <a:rPr lang="sl-SI" i="1" dirty="0" smtClean="0"/>
              <a:t>NEW FRONTIER </a:t>
            </a:r>
            <a:r>
              <a:rPr lang="sl-SI" dirty="0" smtClean="0"/>
              <a:t>(NOVA OBZORJA)</a:t>
            </a:r>
          </a:p>
          <a:p>
            <a:r>
              <a:rPr lang="sl-SI" dirty="0" smtClean="0"/>
              <a:t>LISTINA </a:t>
            </a:r>
            <a:r>
              <a:rPr lang="sl-SI" i="1" dirty="0" smtClean="0"/>
              <a:t>CIVIL RIGHTS ACT</a:t>
            </a:r>
          </a:p>
          <a:p>
            <a:r>
              <a:rPr lang="sl-SI" dirty="0" smtClean="0"/>
              <a:t>EKONOMSKA RAST</a:t>
            </a:r>
          </a:p>
          <a:p>
            <a:r>
              <a:rPr lang="sl-SI" dirty="0" smtClean="0"/>
              <a:t>VESOLJSKI PROGRAM</a:t>
            </a:r>
          </a:p>
          <a:p>
            <a:r>
              <a:rPr lang="sl-SI" i="1" dirty="0" smtClean="0"/>
              <a:t>WAR ON POWERTY, CLEAN AIR ACT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2069984" cy="2116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509119"/>
            <a:ext cx="5325748" cy="1416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453" y="2780928"/>
            <a:ext cx="3184029" cy="1498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520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FFC000"/>
                </a:solidFill>
              </a:rPr>
              <a:t>                      ZUNANJA POLITIKA</a:t>
            </a:r>
            <a:endParaRPr lang="sl-SI" dirty="0">
              <a:solidFill>
                <a:srgbClr val="FFC00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   ZDA:</a:t>
            </a:r>
          </a:p>
          <a:p>
            <a:r>
              <a:rPr lang="sl-SI" dirty="0" smtClean="0"/>
              <a:t>MIROVNI KORPUS</a:t>
            </a:r>
          </a:p>
          <a:p>
            <a:r>
              <a:rPr lang="sl-SI" dirty="0" smtClean="0"/>
              <a:t>KUBA – PRAŠIČJI ZALIV – OPERACIJA MONGOOSE</a:t>
            </a:r>
          </a:p>
          <a:p>
            <a:r>
              <a:rPr lang="sl-SI" dirty="0" smtClean="0"/>
              <a:t>KUBANSKA RAKETNA KRIZA – JEDRSKA VOJNA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    EVROPA: </a:t>
            </a:r>
          </a:p>
          <a:p>
            <a:r>
              <a:rPr lang="sl-SI" dirty="0" smtClean="0"/>
              <a:t>SREČANJE Z NIKITO HRUŠČOVOM</a:t>
            </a:r>
          </a:p>
          <a:p>
            <a:r>
              <a:rPr lang="sl-SI" dirty="0" smtClean="0"/>
              <a:t>SREČANJE Z PRED. DE GUALLA</a:t>
            </a:r>
          </a:p>
          <a:p>
            <a:r>
              <a:rPr lang="sl-SI" dirty="0" smtClean="0"/>
              <a:t>BERLIN</a:t>
            </a:r>
          </a:p>
          <a:p>
            <a:r>
              <a:rPr lang="sl-SI" dirty="0" smtClean="0"/>
              <a:t>IRSKA</a:t>
            </a:r>
            <a:endParaRPr lang="sl-SI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32656"/>
            <a:ext cx="2673602" cy="1886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399095"/>
            <a:ext cx="3332312" cy="224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284" y="4589023"/>
            <a:ext cx="2691939" cy="2089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996" y="2423401"/>
            <a:ext cx="1437914" cy="1975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351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t">
  <a:themeElements>
    <a:clrScheme name="Horizont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t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t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273</TotalTime>
  <Words>306</Words>
  <Application>Microsoft Office PowerPoint</Application>
  <PresentationFormat>Diaprojekcija na zaslonu (4:3)</PresentationFormat>
  <Paragraphs>69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2" baseType="lpstr">
      <vt:lpstr>Horizont</vt:lpstr>
      <vt:lpstr>JOHN FITZGERALD KENNEDY </vt:lpstr>
      <vt:lpstr>                       ZGODNJE ŽIVLJENJE </vt:lpstr>
      <vt:lpstr>PowerPointova predstavitev</vt:lpstr>
      <vt:lpstr>                        VOJNI JUNAK</vt:lpstr>
      <vt:lpstr>PowerPointova predstavitev</vt:lpstr>
      <vt:lpstr>PowerPointova predstavitev</vt:lpstr>
      <vt:lpstr>PowerPointova predstavitev</vt:lpstr>
      <vt:lpstr>                     NOTRANJA POLITIKA</vt:lpstr>
      <vt:lpstr>                      ZUNANJA POLITIKA</vt:lpstr>
      <vt:lpstr>                         ATENTAT IN SMRT</vt:lpstr>
      <vt:lpstr>Viri: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JOHN FITZGERALD KENNEDY </dc:title>
  <dc:creator>Vojic</dc:creator>
  <cp:lastModifiedBy>Vojic</cp:lastModifiedBy>
  <cp:revision>37</cp:revision>
  <dcterms:created xsi:type="dcterms:W3CDTF">2017-04-11T17:38:56Z</dcterms:created>
  <dcterms:modified xsi:type="dcterms:W3CDTF">2017-04-20T17:15:02Z</dcterms:modified>
</cp:coreProperties>
</file>