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ol.net/novice/svet/skandali-s-pogreba-nelsona-mandele-264910" TargetMode="External"/><Relationship Id="rId2" Type="http://schemas.openxmlformats.org/officeDocument/2006/relationships/hyperlink" Target="http://www.delo.si/novice/svet/nelson-mandela-moz-usode-usoda-moz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tvslo.si/svet/umrl-nelson-mandela-zmagovalec-nad-apartheidom/310751" TargetMode="External"/><Relationship Id="rId4" Type="http://schemas.openxmlformats.org/officeDocument/2006/relationships/hyperlink" Target="http://ca.hellomagazine.com/celebrities/gallery/0201312063707/the-many-famous-friends-of-leader-nelson-mandela/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99659" y="813390"/>
            <a:ext cx="6923753" cy="1079205"/>
          </a:xfrm>
        </p:spPr>
        <p:txBody>
          <a:bodyPr/>
          <a:lstStyle/>
          <a:p>
            <a:r>
              <a:rPr lang="sl-SI" dirty="0" smtClean="0"/>
              <a:t>  Nelson Mandela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05776" y="5746896"/>
            <a:ext cx="2325171" cy="428847"/>
          </a:xfrm>
        </p:spPr>
        <p:txBody>
          <a:bodyPr/>
          <a:lstStyle/>
          <a:p>
            <a:r>
              <a:rPr lang="sl-SI" dirty="0" smtClean="0"/>
              <a:t>Pika VINDIŠARA 9.B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91" y="2310505"/>
            <a:ext cx="2980107" cy="34363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32" y="2597998"/>
            <a:ext cx="3099957" cy="22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34492" y="1065726"/>
            <a:ext cx="8761413" cy="728480"/>
          </a:xfrm>
        </p:spPr>
        <p:txBody>
          <a:bodyPr/>
          <a:lstStyle/>
          <a:p>
            <a:r>
              <a:rPr lang="sl-SI" dirty="0" smtClean="0"/>
              <a:t>    viri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www.delo.si/novice/svet/nelson-mandela-moz-usode-usoda-moza.html</a:t>
            </a:r>
            <a:endParaRPr lang="sl-SI" dirty="0" smtClean="0"/>
          </a:p>
          <a:p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siol.net/novice/svet/skandali-s-pogreba-nelsona-mandele-264910</a:t>
            </a:r>
            <a:endParaRPr lang="sl-SI" dirty="0" smtClean="0"/>
          </a:p>
          <a:p>
            <a:r>
              <a:rPr lang="sl-SI" dirty="0">
                <a:hlinkClick r:id="rId4"/>
              </a:rPr>
              <a:t>http://ca.hellomagazine.com/celebrities/gallery/0201312063707/the-many-famous-friends-of-leader-nelson-mandela/4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www.rtvslo.si/svet/umrl-nelson-mandela-zmagovalec-nad-apartheidom/310751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57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11502" y="947919"/>
            <a:ext cx="5732455" cy="934043"/>
          </a:xfrm>
        </p:spPr>
        <p:txBody>
          <a:bodyPr/>
          <a:lstStyle/>
          <a:p>
            <a:r>
              <a:rPr lang="sl-SI" dirty="0" smtClean="0"/>
              <a:t>Mladost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78933" y="2721935"/>
            <a:ext cx="9744741" cy="3131288"/>
          </a:xfrm>
        </p:spPr>
        <p:txBody>
          <a:bodyPr>
            <a:normAutofit lnSpcReduction="10000"/>
          </a:bodyPr>
          <a:lstStyle/>
          <a:p>
            <a:r>
              <a:rPr lang="sl-SI" dirty="0" err="1"/>
              <a:t>Rolihlahla</a:t>
            </a:r>
            <a:r>
              <a:rPr lang="sl-SI" dirty="0"/>
              <a:t> Mandela </a:t>
            </a:r>
            <a:endParaRPr lang="sl-SI" dirty="0"/>
          </a:p>
          <a:p>
            <a:r>
              <a:rPr lang="sl-SI" dirty="0" smtClean="0"/>
              <a:t>Ime Nelson            učitelj v </a:t>
            </a:r>
            <a:r>
              <a:rPr lang="sl-SI" dirty="0" err="1" smtClean="0"/>
              <a:t>metodistišni</a:t>
            </a:r>
            <a:r>
              <a:rPr lang="sl-SI" dirty="0" smtClean="0"/>
              <a:t> cerkvi </a:t>
            </a:r>
            <a:endParaRPr lang="sl-SI" dirty="0" smtClean="0"/>
          </a:p>
          <a:p>
            <a:r>
              <a:rPr lang="sl-SI" dirty="0"/>
              <a:t>18. julija 1918 </a:t>
            </a:r>
            <a:r>
              <a:rPr lang="sl-SI" dirty="0" smtClean="0"/>
              <a:t>              republika </a:t>
            </a:r>
            <a:r>
              <a:rPr lang="sl-SI" dirty="0" err="1"/>
              <a:t>Transkei</a:t>
            </a:r>
            <a:r>
              <a:rPr lang="sl-SI" dirty="0"/>
              <a:t> v Južni </a:t>
            </a:r>
            <a:r>
              <a:rPr lang="sl-SI" dirty="0" smtClean="0"/>
              <a:t>Afriki</a:t>
            </a:r>
          </a:p>
          <a:p>
            <a:r>
              <a:rPr lang="sl-SI" dirty="0" err="1"/>
              <a:t>Gadla</a:t>
            </a:r>
            <a:r>
              <a:rPr lang="sl-SI" dirty="0"/>
              <a:t> Henry </a:t>
            </a:r>
            <a:r>
              <a:rPr lang="sl-SI" dirty="0" err="1"/>
              <a:t>Mphakanyiswa</a:t>
            </a:r>
            <a:r>
              <a:rPr lang="sl-SI" dirty="0"/>
              <a:t> </a:t>
            </a:r>
            <a:endParaRPr lang="sl-SI" dirty="0" smtClean="0"/>
          </a:p>
          <a:p>
            <a:r>
              <a:rPr lang="sl-SI" dirty="0" err="1"/>
              <a:t>Nosekeni</a:t>
            </a:r>
            <a:r>
              <a:rPr lang="sl-SI" dirty="0"/>
              <a:t> </a:t>
            </a:r>
            <a:r>
              <a:rPr lang="sl-SI" dirty="0" err="1" smtClean="0"/>
              <a:t>Fanny</a:t>
            </a:r>
            <a:endParaRPr lang="sl-SI" dirty="0" smtClean="0"/>
          </a:p>
          <a:p>
            <a:r>
              <a:rPr lang="sl-SI" dirty="0" smtClean="0"/>
              <a:t>svetnik </a:t>
            </a:r>
            <a:r>
              <a:rPr lang="sl-SI" dirty="0"/>
              <a:t>družine </a:t>
            </a:r>
            <a:r>
              <a:rPr lang="sl-SI" dirty="0" err="1" smtClean="0"/>
              <a:t>Thembu</a:t>
            </a:r>
            <a:r>
              <a:rPr lang="sl-SI" dirty="0" smtClean="0"/>
              <a:t>           </a:t>
            </a:r>
            <a:r>
              <a:rPr lang="sl-SI" dirty="0"/>
              <a:t>internat </a:t>
            </a:r>
            <a:r>
              <a:rPr lang="sl-SI" dirty="0" err="1"/>
              <a:t>Clarkebury</a:t>
            </a:r>
            <a:r>
              <a:rPr lang="sl-SI" dirty="0"/>
              <a:t> v </a:t>
            </a:r>
            <a:r>
              <a:rPr lang="sl-SI" dirty="0" err="1" smtClean="0"/>
              <a:t>Engcobu</a:t>
            </a:r>
            <a:r>
              <a:rPr lang="sl-SI" dirty="0" smtClean="0"/>
              <a:t>        </a:t>
            </a:r>
          </a:p>
          <a:p>
            <a:r>
              <a:rPr lang="sl-SI" dirty="0"/>
              <a:t>certifikat nižje stopnje srednje </a:t>
            </a:r>
            <a:r>
              <a:rPr lang="sl-SI" dirty="0" smtClean="0"/>
              <a:t>šole            metodistični </a:t>
            </a:r>
            <a:r>
              <a:rPr lang="sl-SI" dirty="0"/>
              <a:t>kolidž v Fort </a:t>
            </a:r>
            <a:r>
              <a:rPr lang="sl-SI" dirty="0" smtClean="0"/>
              <a:t>Beaufortu</a:t>
            </a:r>
          </a:p>
          <a:p>
            <a:r>
              <a:rPr lang="sl-SI" dirty="0" smtClean="0"/>
              <a:t>univerza </a:t>
            </a:r>
            <a:r>
              <a:rPr lang="sl-SI" dirty="0"/>
              <a:t>v Fort </a:t>
            </a:r>
            <a:r>
              <a:rPr lang="sl-SI" dirty="0" err="1" smtClean="0"/>
              <a:t>Haru</a:t>
            </a:r>
            <a:r>
              <a:rPr lang="sl-SI" dirty="0" smtClean="0"/>
              <a:t>           angleščina, antropologija, politika, afriška kultura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3296093" y="3280144"/>
            <a:ext cx="590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3535325" y="3652284"/>
            <a:ext cx="776177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4598581" y="4752753"/>
            <a:ext cx="611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5829299" y="5135526"/>
            <a:ext cx="622004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4253023" y="5489057"/>
            <a:ext cx="579475" cy="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lika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09" y="226550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2767" y="1006399"/>
            <a:ext cx="8592614" cy="694810"/>
          </a:xfrm>
        </p:spPr>
        <p:txBody>
          <a:bodyPr/>
          <a:lstStyle/>
          <a:p>
            <a:r>
              <a:rPr lang="sl-SI" dirty="0" smtClean="0"/>
              <a:t>Družina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3 žene</a:t>
            </a:r>
          </a:p>
          <a:p>
            <a:r>
              <a:rPr lang="sl-SI" dirty="0" err="1"/>
              <a:t>Evelyn</a:t>
            </a:r>
            <a:r>
              <a:rPr lang="sl-SI" dirty="0"/>
              <a:t> </a:t>
            </a:r>
            <a:r>
              <a:rPr lang="sl-SI" dirty="0" smtClean="0"/>
              <a:t>Mase           4 otroci</a:t>
            </a:r>
            <a:r>
              <a:rPr lang="sl-SI" dirty="0"/>
              <a:t> (</a:t>
            </a:r>
            <a:r>
              <a:rPr lang="sl-SI" dirty="0" err="1"/>
              <a:t>Makazawie</a:t>
            </a:r>
            <a:r>
              <a:rPr lang="sl-SI" dirty="0" smtClean="0"/>
              <a:t> ,</a:t>
            </a:r>
            <a:r>
              <a:rPr lang="sl-SI" dirty="0" err="1" smtClean="0"/>
              <a:t>Madiba</a:t>
            </a:r>
            <a:r>
              <a:rPr lang="sl-SI" dirty="0" smtClean="0"/>
              <a:t> </a:t>
            </a:r>
            <a:r>
              <a:rPr lang="sl-SI" dirty="0" err="1" smtClean="0"/>
              <a:t>Thembikile</a:t>
            </a:r>
            <a:r>
              <a:rPr lang="sl-SI" dirty="0" smtClean="0"/>
              <a:t>)</a:t>
            </a:r>
          </a:p>
          <a:p>
            <a:r>
              <a:rPr lang="sl-SI" dirty="0" err="1"/>
              <a:t>Winnie</a:t>
            </a:r>
            <a:r>
              <a:rPr lang="sl-SI" dirty="0"/>
              <a:t> </a:t>
            </a:r>
            <a:r>
              <a:rPr lang="sl-SI" dirty="0" err="1" smtClean="0"/>
              <a:t>Madikizela</a:t>
            </a:r>
            <a:r>
              <a:rPr lang="sl-SI" dirty="0" smtClean="0"/>
              <a:t>            2 otroka</a:t>
            </a:r>
          </a:p>
          <a:p>
            <a:r>
              <a:rPr lang="sl-SI" dirty="0" err="1" smtClean="0"/>
              <a:t>Graca</a:t>
            </a:r>
            <a:r>
              <a:rPr lang="sl-SI" dirty="0" smtClean="0"/>
              <a:t> </a:t>
            </a:r>
            <a:r>
              <a:rPr lang="sl-SI" dirty="0" err="1" smtClean="0"/>
              <a:t>Machel</a:t>
            </a:r>
            <a:endParaRPr lang="sl-SI" dirty="0" smtClean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3035595" y="3189767"/>
            <a:ext cx="584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3620386" y="3602961"/>
            <a:ext cx="632637" cy="6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210" y="2306601"/>
            <a:ext cx="1866900" cy="24574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87" y="3963175"/>
            <a:ext cx="3345490" cy="250647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784" y="446722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8623" y="947919"/>
            <a:ext cx="6577744" cy="779871"/>
          </a:xfrm>
        </p:spPr>
        <p:txBody>
          <a:bodyPr/>
          <a:lstStyle/>
          <a:p>
            <a:r>
              <a:rPr lang="sl-SI" dirty="0" smtClean="0"/>
              <a:t>Pridružitev ANC-JU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499"/>
            <a:ext cx="9812530" cy="3558067"/>
          </a:xfrm>
        </p:spPr>
        <p:txBody>
          <a:bodyPr/>
          <a:lstStyle/>
          <a:p>
            <a:r>
              <a:rPr lang="sl-SI" dirty="0" smtClean="0"/>
              <a:t>ANC - afriški nacionalni kongres</a:t>
            </a:r>
          </a:p>
          <a:p>
            <a:r>
              <a:rPr lang="sl-SI" dirty="0" smtClean="0"/>
              <a:t>Prijateljstva med študijem              </a:t>
            </a:r>
          </a:p>
          <a:p>
            <a:r>
              <a:rPr lang="sl-SI" dirty="0"/>
              <a:t>študij prava na univerzi v </a:t>
            </a:r>
            <a:r>
              <a:rPr lang="sl-SI" dirty="0" err="1" smtClean="0"/>
              <a:t>Witwatersrandu</a:t>
            </a:r>
            <a:endParaRPr lang="sl-SI" dirty="0" smtClean="0"/>
          </a:p>
          <a:p>
            <a:r>
              <a:rPr lang="sl-SI" dirty="0"/>
              <a:t>tarča rasističnih </a:t>
            </a:r>
            <a:r>
              <a:rPr lang="sl-SI" dirty="0" err="1" smtClean="0"/>
              <a:t>opazkov</a:t>
            </a:r>
            <a:r>
              <a:rPr lang="sl-SI" dirty="0" smtClean="0"/>
              <a:t>  (prijatelj </a:t>
            </a:r>
            <a:r>
              <a:rPr lang="sl-SI" dirty="0"/>
              <a:t>s </a:t>
            </a:r>
            <a:r>
              <a:rPr lang="sl-SI" dirty="0" smtClean="0"/>
              <a:t>         liberalnimi </a:t>
            </a:r>
            <a:r>
              <a:rPr lang="sl-SI" dirty="0"/>
              <a:t>in komunističnimi Evropejci, Judi in indijskimi </a:t>
            </a:r>
            <a:r>
              <a:rPr lang="sl-SI" dirty="0" smtClean="0"/>
              <a:t>študenti)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5497034" y="4010392"/>
            <a:ext cx="520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32" y="4276207"/>
            <a:ext cx="1924050" cy="23717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69" y="4410045"/>
            <a:ext cx="2926168" cy="17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5894" y="894757"/>
            <a:ext cx="8761413" cy="728480"/>
          </a:xfrm>
        </p:spPr>
        <p:txBody>
          <a:bodyPr/>
          <a:lstStyle/>
          <a:p>
            <a:r>
              <a:rPr lang="sl-SI" dirty="0" smtClean="0"/>
              <a:t>ANC in apartheid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4954" y="2603500"/>
            <a:ext cx="9440390" cy="3536802"/>
          </a:xfrm>
        </p:spPr>
        <p:txBody>
          <a:bodyPr/>
          <a:lstStyle/>
          <a:p>
            <a:r>
              <a:rPr lang="sl-SI" dirty="0" smtClean="0"/>
              <a:t>1948          </a:t>
            </a:r>
            <a:r>
              <a:rPr lang="sl-SI" dirty="0"/>
              <a:t>ANC popeljal na bolj radikalno in revolucionarno </a:t>
            </a:r>
            <a:r>
              <a:rPr lang="sl-SI" dirty="0" smtClean="0"/>
              <a:t>pot</a:t>
            </a:r>
          </a:p>
          <a:p>
            <a:r>
              <a:rPr lang="sl-SI" dirty="0" smtClean="0"/>
              <a:t>Manj posveča študiju</a:t>
            </a:r>
          </a:p>
          <a:p>
            <a:r>
              <a:rPr lang="sl-SI" dirty="0" smtClean="0"/>
              <a:t>1950            izvoljen </a:t>
            </a:r>
            <a:r>
              <a:rPr lang="sl-SI" dirty="0"/>
              <a:t>za predsednika </a:t>
            </a:r>
            <a:r>
              <a:rPr lang="sl-SI" dirty="0" smtClean="0"/>
              <a:t>ANCYL-ja</a:t>
            </a:r>
          </a:p>
          <a:p>
            <a:r>
              <a:rPr lang="sl-SI" dirty="0" smtClean="0"/>
              <a:t>1952          začne ANC </a:t>
            </a:r>
            <a:r>
              <a:rPr lang="sl-SI" dirty="0"/>
              <a:t>pripravljati skupne uporniške kampanje, naperjene proti </a:t>
            </a:r>
            <a:r>
              <a:rPr lang="sl-SI" dirty="0" smtClean="0"/>
              <a:t>apartheidu</a:t>
            </a:r>
            <a:endParaRPr lang="sl-SI" dirty="0"/>
          </a:p>
          <a:p>
            <a:r>
              <a:rPr lang="sl-SI" dirty="0"/>
              <a:t>nenasilen upor v slogu Mahatme </a:t>
            </a:r>
            <a:r>
              <a:rPr lang="sl-SI" dirty="0" smtClean="0"/>
              <a:t>Gandija              aretacija</a:t>
            </a:r>
          </a:p>
          <a:p>
            <a:r>
              <a:rPr lang="sl-SI" dirty="0" smtClean="0"/>
              <a:t>1952           dokončal </a:t>
            </a:r>
            <a:r>
              <a:rPr lang="sl-SI" dirty="0"/>
              <a:t>pripravništvo in </a:t>
            </a:r>
            <a:r>
              <a:rPr lang="sl-SI" dirty="0" smtClean="0"/>
              <a:t>postane odvetnik       </a:t>
            </a:r>
          </a:p>
          <a:p>
            <a:r>
              <a:rPr lang="sl-SI" dirty="0"/>
              <a:t>Njegovo odvetniško </a:t>
            </a:r>
            <a:r>
              <a:rPr lang="sl-SI" dirty="0" smtClean="0"/>
              <a:t>podjetje           postane </a:t>
            </a:r>
            <a:r>
              <a:rPr lang="sl-SI" dirty="0"/>
              <a:t>zatočišče temnopoltih </a:t>
            </a:r>
            <a:r>
              <a:rPr lang="sl-SI" dirty="0" smtClean="0"/>
              <a:t>Afričanov</a:t>
            </a:r>
          </a:p>
          <a:p>
            <a:endParaRPr lang="sl-SI" dirty="0" smtClean="0"/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2131828" y="2785730"/>
            <a:ext cx="563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2174358" y="3593805"/>
            <a:ext cx="574158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2131828" y="3997842"/>
            <a:ext cx="563526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230679" y="4657060"/>
            <a:ext cx="765544" cy="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2131828" y="5066414"/>
            <a:ext cx="563526" cy="1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V="1">
            <a:off x="4843130" y="5475767"/>
            <a:ext cx="552893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Slika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487" y="2134496"/>
            <a:ext cx="2324893" cy="16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1748" y="2603499"/>
            <a:ext cx="10605977" cy="3356049"/>
          </a:xfrm>
        </p:spPr>
        <p:txBody>
          <a:bodyPr/>
          <a:lstStyle/>
          <a:p>
            <a:r>
              <a:rPr lang="sl-SI" dirty="0" smtClean="0"/>
              <a:t>1956             znova </a:t>
            </a:r>
            <a:r>
              <a:rPr lang="sl-SI" dirty="0"/>
              <a:t>aretiran zaradi </a:t>
            </a:r>
            <a:r>
              <a:rPr lang="sl-SI" dirty="0" smtClean="0"/>
              <a:t>veleizdaje (po 6 letih prepoznan za nedolžnega)</a:t>
            </a:r>
          </a:p>
          <a:p>
            <a:r>
              <a:rPr lang="sl-SI" dirty="0"/>
              <a:t>pod krinko voznika </a:t>
            </a:r>
            <a:r>
              <a:rPr lang="sl-SI" dirty="0" smtClean="0"/>
              <a:t>prepotuje </a:t>
            </a:r>
            <a:r>
              <a:rPr lang="sl-SI" dirty="0"/>
              <a:t>državo, da bi organiziral novo celico stranke </a:t>
            </a:r>
            <a:r>
              <a:rPr lang="sl-SI" dirty="0" smtClean="0"/>
              <a:t>ANC</a:t>
            </a:r>
          </a:p>
          <a:p>
            <a:r>
              <a:rPr lang="sl-SI" dirty="0"/>
              <a:t>Zaslužen za oblikovanje oboroženega krila </a:t>
            </a:r>
            <a:r>
              <a:rPr lang="sl-SI" dirty="0" smtClean="0"/>
              <a:t>ANC-ja             </a:t>
            </a:r>
            <a:r>
              <a:rPr lang="sl-SI" dirty="0"/>
              <a:t>po vzoru Castrovega </a:t>
            </a:r>
            <a:r>
              <a:rPr lang="sl-SI" dirty="0" smtClean="0"/>
              <a:t>gibanj</a:t>
            </a:r>
          </a:p>
          <a:p>
            <a:r>
              <a:rPr lang="sl-SI" dirty="0"/>
              <a:t>predsednik oboroženega krila ANC-ja 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Arentacija</a:t>
            </a:r>
            <a:r>
              <a:rPr lang="sl-SI" dirty="0" smtClean="0"/>
              <a:t> ( 1962 )        Robbovi otoki (18 let), </a:t>
            </a:r>
            <a:r>
              <a:rPr lang="sl-SI" dirty="0" err="1" smtClean="0"/>
              <a:t>Pollsmoor</a:t>
            </a:r>
            <a:r>
              <a:rPr lang="sl-SI" dirty="0" smtClean="0"/>
              <a:t> (1982)</a:t>
            </a:r>
          </a:p>
          <a:p>
            <a:r>
              <a:rPr lang="sl-SI" dirty="0" smtClean="0"/>
              <a:t>Zahteve </a:t>
            </a:r>
            <a:r>
              <a:rPr lang="sl-SI" dirty="0"/>
              <a:t>po Mandelovi izpustitvi </a:t>
            </a:r>
            <a:endParaRPr lang="sl-SI" dirty="0" smtClean="0"/>
          </a:p>
          <a:p>
            <a:r>
              <a:rPr lang="sl-SI" dirty="0" err="1" smtClean="0"/>
              <a:t>Ponudiba</a:t>
            </a:r>
            <a:r>
              <a:rPr lang="sl-SI" dirty="0" smtClean="0"/>
              <a:t> izpustitve           </a:t>
            </a:r>
            <a:r>
              <a:rPr lang="sl-SI" dirty="0"/>
              <a:t>pod pogojem, da opusti nasilje kot politično </a:t>
            </a:r>
            <a:r>
              <a:rPr lang="sl-SI" dirty="0" smtClean="0"/>
              <a:t>orožje</a:t>
            </a:r>
          </a:p>
          <a:p>
            <a:r>
              <a:rPr lang="sl-SI" dirty="0" smtClean="0"/>
              <a:t>"Samo </a:t>
            </a:r>
            <a:r>
              <a:rPr lang="sl-SI" dirty="0"/>
              <a:t>svoboden človek se lahko pogaja, zapornik ne more skleniti pogodbe."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AutoShape 2" descr="Rezultat iskanja slik za japonska zastava"/>
          <p:cNvSpPr>
            <a:spLocks noChangeAspect="1" noChangeArrowheads="1"/>
          </p:cNvSpPr>
          <p:nvPr/>
        </p:nvSpPr>
        <p:spPr bwMode="auto">
          <a:xfrm>
            <a:off x="-31750" y="-13652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japonska zastava"/>
          <p:cNvSpPr>
            <a:spLocks noChangeAspect="1" noChangeArrowheads="1"/>
          </p:cNvSpPr>
          <p:nvPr/>
        </p:nvSpPr>
        <p:spPr bwMode="auto">
          <a:xfrm>
            <a:off x="120650" y="1587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3375837" y="5194006"/>
            <a:ext cx="505047" cy="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1710995" y="2793688"/>
            <a:ext cx="605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V="1">
            <a:off x="6714950" y="3595892"/>
            <a:ext cx="639519" cy="1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3114981" y="4356087"/>
            <a:ext cx="521712" cy="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25" y="3767321"/>
            <a:ext cx="1908910" cy="12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2438" y="2583712"/>
            <a:ext cx="10881102" cy="3499883"/>
          </a:xfrm>
        </p:spPr>
        <p:txBody>
          <a:bodyPr/>
          <a:lstStyle/>
          <a:p>
            <a:r>
              <a:rPr lang="sl-SI" dirty="0"/>
              <a:t>predsedniški položaj prevzel F. W. de </a:t>
            </a:r>
            <a:r>
              <a:rPr lang="sl-SI" dirty="0" err="1" smtClean="0"/>
              <a:t>Klerk</a:t>
            </a:r>
            <a:r>
              <a:rPr lang="sl-SI" dirty="0" smtClean="0"/>
              <a:t>           oblast izpusti vse </a:t>
            </a:r>
            <a:r>
              <a:rPr lang="sl-SI" dirty="0"/>
              <a:t>politične </a:t>
            </a:r>
            <a:r>
              <a:rPr lang="sl-SI" dirty="0" smtClean="0"/>
              <a:t>zapornike (1990)</a:t>
            </a:r>
          </a:p>
          <a:p>
            <a:r>
              <a:rPr lang="sl-SI" dirty="0"/>
              <a:t>prizadeval za mir in </a:t>
            </a:r>
            <a:r>
              <a:rPr lang="sl-SI" dirty="0" smtClean="0"/>
              <a:t>spravo</a:t>
            </a:r>
          </a:p>
          <a:p>
            <a:r>
              <a:rPr lang="sl-SI" dirty="0"/>
              <a:t>preoblikovanje </a:t>
            </a:r>
            <a:r>
              <a:rPr lang="sl-SI" dirty="0" smtClean="0"/>
              <a:t>ANC-ja</a:t>
            </a:r>
            <a:r>
              <a:rPr lang="sl-SI" dirty="0"/>
              <a:t> </a:t>
            </a:r>
            <a:r>
              <a:rPr lang="sl-SI" dirty="0" smtClean="0"/>
              <a:t>        zmaga </a:t>
            </a:r>
            <a:r>
              <a:rPr lang="sl-SI" dirty="0"/>
              <a:t>na splošnih volitvah in </a:t>
            </a:r>
            <a:r>
              <a:rPr lang="sl-SI" dirty="0" smtClean="0"/>
              <a:t>postane </a:t>
            </a:r>
            <a:r>
              <a:rPr lang="sl-SI" dirty="0"/>
              <a:t>prvi temnopolti južnoafriški predsednik</a:t>
            </a:r>
            <a:endParaRPr lang="sl-SI" dirty="0" smtClean="0"/>
          </a:p>
          <a:p>
            <a:r>
              <a:rPr lang="sl-SI" dirty="0"/>
              <a:t>ukinitev apartheida in preoblikovanje Južne Afrike v multikulturno </a:t>
            </a:r>
            <a:r>
              <a:rPr lang="sl-SI" dirty="0" smtClean="0"/>
              <a:t>demokracijo</a:t>
            </a:r>
          </a:p>
          <a:p>
            <a:r>
              <a:rPr lang="sl-SI" dirty="0" smtClean="0"/>
              <a:t>1999        umik </a:t>
            </a:r>
            <a:r>
              <a:rPr lang="sl-SI" dirty="0"/>
              <a:t>iz </a:t>
            </a:r>
            <a:r>
              <a:rPr lang="sl-SI" dirty="0" smtClean="0"/>
              <a:t>politike</a:t>
            </a:r>
            <a:endParaRPr lang="sl-SI" dirty="0"/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5805378" y="2780414"/>
            <a:ext cx="579473" cy="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3708089" y="3551013"/>
            <a:ext cx="420736" cy="1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1649286" y="4639318"/>
            <a:ext cx="493664" cy="11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87" y="4403705"/>
            <a:ext cx="3400053" cy="234037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78" y="4529534"/>
            <a:ext cx="2476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3805" y="947919"/>
            <a:ext cx="6285348" cy="902145"/>
          </a:xfrm>
        </p:spPr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Življenje sem posvetil boju za afriške ljudi</a:t>
            </a:r>
            <a:r>
              <a:rPr lang="sl-SI" dirty="0" smtClean="0"/>
              <a:t>.</a:t>
            </a:r>
          </a:p>
          <a:p>
            <a:r>
              <a:rPr lang="sl-SI" dirty="0" smtClean="0"/>
              <a:t> </a:t>
            </a:r>
            <a:r>
              <a:rPr lang="sl-SI" dirty="0"/>
              <a:t>Bojeval sem se proti beli in črnski prevladi</a:t>
            </a:r>
            <a:r>
              <a:rPr lang="sl-SI" dirty="0" smtClean="0"/>
              <a:t>.</a:t>
            </a:r>
          </a:p>
          <a:p>
            <a:r>
              <a:rPr lang="sl-SI" dirty="0" smtClean="0"/>
              <a:t> </a:t>
            </a:r>
            <a:r>
              <a:rPr lang="sl-SI" dirty="0"/>
              <a:t>Častil sem idejo o demokratični in svobodni družbi, v kateri bodo vsi ljudje živeli složno z enakimi možnostmi. To je moj ideal, za katerega živim, in upam, da ga bom dosegel, a če bo treba, bom zanj tudi umrl</a:t>
            </a:r>
            <a:r>
              <a:rPr lang="sl-SI" dirty="0" smtClean="0"/>
              <a:t>.„</a:t>
            </a:r>
          </a:p>
          <a:p>
            <a:r>
              <a:rPr lang="sl-SI" dirty="0" err="1" smtClean="0"/>
              <a:t>Rolihlahla</a:t>
            </a:r>
            <a:r>
              <a:rPr lang="sl-SI" dirty="0" smtClean="0"/>
              <a:t>, Nelson,Madib,Tata,Khulu,Dalibhunga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062" y="4145656"/>
            <a:ext cx="3474828" cy="1945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049" y="4810067"/>
            <a:ext cx="2762250" cy="16573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2" y="4713206"/>
            <a:ext cx="4478326" cy="20600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851" y="1480046"/>
            <a:ext cx="2516937" cy="16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88079" y="2137340"/>
            <a:ext cx="8076346" cy="347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 smtClean="0"/>
              <a:t>HVALA ZA VAŠO    POZORNOST !</a:t>
            </a:r>
            <a:endParaRPr lang="sl-SI" sz="6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95" y="4291509"/>
            <a:ext cx="4691875" cy="24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542</TotalTime>
  <Words>380</Words>
  <Application>Microsoft Office PowerPoint</Application>
  <PresentationFormat>Širokozaslonsko</PresentationFormat>
  <Paragraphs>53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Naelektrena sejna soba</vt:lpstr>
      <vt:lpstr>  Nelson Mandela</vt:lpstr>
      <vt:lpstr>Mladost</vt:lpstr>
      <vt:lpstr>Družina</vt:lpstr>
      <vt:lpstr>Pridružitev ANC-JU</vt:lpstr>
      <vt:lpstr>ANC in apartheid</vt:lpstr>
      <vt:lpstr>PowerPointova predstavitev</vt:lpstr>
      <vt:lpstr>PowerPointova predstavitev</vt:lpstr>
      <vt:lpstr>Zanimivosti</vt:lpstr>
      <vt:lpstr>PowerPointova predstavitev</vt:lpstr>
      <vt:lpstr>    viri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</dc:title>
  <dc:creator>Petra</dc:creator>
  <cp:lastModifiedBy>Petra</cp:lastModifiedBy>
  <cp:revision>24</cp:revision>
  <dcterms:created xsi:type="dcterms:W3CDTF">2017-05-02T16:16:06Z</dcterms:created>
  <dcterms:modified xsi:type="dcterms:W3CDTF">2017-05-08T20:54:06Z</dcterms:modified>
</cp:coreProperties>
</file>